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76" r:id="rId6"/>
    <p:sldId id="261" r:id="rId7"/>
    <p:sldId id="279" r:id="rId8"/>
    <p:sldId id="312" r:id="rId9"/>
    <p:sldId id="313" r:id="rId10"/>
    <p:sldId id="290" r:id="rId11"/>
    <p:sldId id="289" r:id="rId12"/>
    <p:sldId id="285" r:id="rId13"/>
    <p:sldId id="304" r:id="rId14"/>
    <p:sldId id="306" r:id="rId15"/>
    <p:sldId id="305" r:id="rId16"/>
    <p:sldId id="308" r:id="rId17"/>
    <p:sldId id="288" r:id="rId18"/>
    <p:sldId id="282" r:id="rId19"/>
    <p:sldId id="287" r:id="rId20"/>
    <p:sldId id="284" r:id="rId21"/>
    <p:sldId id="298" r:id="rId22"/>
    <p:sldId id="299" r:id="rId23"/>
    <p:sldId id="300" r:id="rId24"/>
    <p:sldId id="301" r:id="rId25"/>
    <p:sldId id="307" r:id="rId26"/>
    <p:sldId id="283" r:id="rId27"/>
    <p:sldId id="280" r:id="rId28"/>
    <p:sldId id="291" r:id="rId29"/>
    <p:sldId id="294" r:id="rId30"/>
    <p:sldId id="295" r:id="rId31"/>
    <p:sldId id="296" r:id="rId32"/>
    <p:sldId id="286" r:id="rId33"/>
    <p:sldId id="281" r:id="rId34"/>
    <p:sldId id="262" r:id="rId35"/>
    <p:sldId id="297" r:id="rId36"/>
    <p:sldId id="309" r:id="rId37"/>
    <p:sldId id="310" r:id="rId38"/>
    <p:sldId id="311" r:id="rId39"/>
    <p:sldId id="266" r:id="rId40"/>
    <p:sldId id="272" r:id="rId41"/>
  </p:sldIdLst>
  <p:sldSz cx="18288000" cy="10287000"/>
  <p:notesSz cx="6858000" cy="9144000"/>
  <p:embeddedFontLst>
    <p:embeddedFont>
      <p:font typeface="a고딕15" panose="02020600000000000000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okieRunOTF Bold" panose="020B0600000101010101" pitchFamily="34" charset="-127"/>
      <p:bold r:id="rId50"/>
    </p:embeddedFont>
    <p:embeddedFont>
      <p:font typeface="CookieRunOTF Regular" panose="020B0600000101010101" pitchFamily="34" charset="-12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B42"/>
    <a:srgbClr val="777777"/>
    <a:srgbClr val="152544"/>
    <a:srgbClr val="A4D2F7"/>
    <a:srgbClr val="FFC9C9"/>
    <a:srgbClr val="FFFF97"/>
    <a:srgbClr val="080046"/>
    <a:srgbClr val="460000"/>
    <a:srgbClr val="D991C8"/>
    <a:srgbClr val="F3C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72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nsuk Choi" userId="304d34f54ddec5f7" providerId="LiveId" clId="{F5A4E409-5824-424C-8CAE-30363F6C92D3}"/>
    <pc:docChg chg="undo redo custSel addSld delSld modSld sldOrd modShowInfo">
      <pc:chgData name="Moonsuk Choi" userId="304d34f54ddec5f7" providerId="LiveId" clId="{F5A4E409-5824-424C-8CAE-30363F6C92D3}" dt="2023-11-30T06:56:15.469" v="6350" actId="22"/>
      <pc:docMkLst>
        <pc:docMk/>
      </pc:docMkLst>
      <pc:sldChg chg="addSp delSp modSp mod modTransition setBg">
        <pc:chgData name="Moonsuk Choi" userId="304d34f54ddec5f7" providerId="LiveId" clId="{F5A4E409-5824-424C-8CAE-30363F6C92D3}" dt="2023-11-30T06:46:19.448" v="6209"/>
        <pc:sldMkLst>
          <pc:docMk/>
          <pc:sldMk cId="0" sldId="256"/>
        </pc:sldMkLst>
        <pc:spChg chg="mod">
          <ac:chgData name="Moonsuk Choi" userId="304d34f54ddec5f7" providerId="LiveId" clId="{F5A4E409-5824-424C-8CAE-30363F6C92D3}" dt="2023-11-30T01:59:35.193" v="1955"/>
          <ac:spMkLst>
            <pc:docMk/>
            <pc:sldMk cId="0" sldId="256"/>
            <ac:spMk id="10" creationId="{8983AB0C-758E-9F66-DAB7-0186D41137DA}"/>
          </ac:spMkLst>
        </pc:spChg>
        <pc:spChg chg="mod">
          <ac:chgData name="Moonsuk Choi" userId="304d34f54ddec5f7" providerId="LiveId" clId="{F5A4E409-5824-424C-8CAE-30363F6C92D3}" dt="2023-11-30T01:59:25.781" v="1954" actId="207"/>
          <ac:spMkLst>
            <pc:docMk/>
            <pc:sldMk cId="0" sldId="256"/>
            <ac:spMk id="15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59:25.781" v="1954" actId="207"/>
          <ac:spMkLst>
            <pc:docMk/>
            <pc:sldMk cId="0" sldId="256"/>
            <ac:spMk id="16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59:35.193" v="1955"/>
          <ac:spMkLst>
            <pc:docMk/>
            <pc:sldMk cId="0" sldId="256"/>
            <ac:spMk id="20" creationId="{49ADDDCD-9F40-A9B7-65D5-8E3930F822B6}"/>
          </ac:spMkLst>
        </pc:spChg>
        <pc:grpChg chg="add mod">
          <ac:chgData name="Moonsuk Choi" userId="304d34f54ddec5f7" providerId="LiveId" clId="{F5A4E409-5824-424C-8CAE-30363F6C92D3}" dt="2023-11-30T01:59:41.098" v="1956" actId="1076"/>
          <ac:grpSpMkLst>
            <pc:docMk/>
            <pc:sldMk cId="0" sldId="256"/>
            <ac:grpSpMk id="9" creationId="{22B6C630-D58E-337D-A79D-D676336CC798}"/>
          </ac:grpSpMkLst>
        </pc:grpChg>
        <pc:grpChg chg="mod">
          <ac:chgData name="Moonsuk Choi" userId="304d34f54ddec5f7" providerId="LiveId" clId="{F5A4E409-5824-424C-8CAE-30363F6C92D3}" dt="2023-11-30T01:59:25.781" v="1954" actId="207"/>
          <ac:grpSpMkLst>
            <pc:docMk/>
            <pc:sldMk cId="0" sldId="256"/>
            <ac:grpSpMk id="13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30T01:59:25.781" v="1954" actId="207"/>
          <ac:grpSpMkLst>
            <pc:docMk/>
            <pc:sldMk cId="0" sldId="256"/>
            <ac:grpSpMk id="14" creationId="{00000000-0000-0000-0000-000000000000}"/>
          </ac:grpSpMkLst>
        </pc:grpChg>
        <pc:picChg chg="add del mod">
          <ac:chgData name="Moonsuk Choi" userId="304d34f54ddec5f7" providerId="LiveId" clId="{F5A4E409-5824-424C-8CAE-30363F6C92D3}" dt="2023-11-30T06:42:57.496" v="6180" actId="478"/>
          <ac:picMkLst>
            <pc:docMk/>
            <pc:sldMk cId="0" sldId="256"/>
            <ac:picMk id="21" creationId="{30823041-44E2-F786-381A-242A3318648F}"/>
          </ac:picMkLst>
        </pc:picChg>
        <pc:picChg chg="add mod">
          <ac:chgData name="Moonsuk Choi" userId="304d34f54ddec5f7" providerId="LiveId" clId="{F5A4E409-5824-424C-8CAE-30363F6C92D3}" dt="2023-11-30T06:42:51.098" v="6179" actId="1076"/>
          <ac:picMkLst>
            <pc:docMk/>
            <pc:sldMk cId="0" sldId="256"/>
            <ac:picMk id="25" creationId="{EA09EB4B-A023-8915-5CBB-B77B1F4415D7}"/>
          </ac:picMkLst>
        </pc:picChg>
      </pc:sldChg>
      <pc:sldChg chg="addSp delSp modSp mod modTransition setBg modAnim">
        <pc:chgData name="Moonsuk Choi" userId="304d34f54ddec5f7" providerId="LiveId" clId="{F5A4E409-5824-424C-8CAE-30363F6C92D3}" dt="2023-11-30T06:46:22.629" v="6210"/>
        <pc:sldMkLst>
          <pc:docMk/>
          <pc:sldMk cId="0" sldId="257"/>
        </pc:sldMkLst>
        <pc:spChg chg="mod">
          <ac:chgData name="Moonsuk Choi" userId="304d34f54ddec5f7" providerId="LiveId" clId="{F5A4E409-5824-424C-8CAE-30363F6C92D3}" dt="2023-11-30T02:00:00.620" v="1958" actId="207"/>
          <ac:spMkLst>
            <pc:docMk/>
            <pc:sldMk cId="0" sldId="257"/>
            <ac:spMk id="3" creationId="{00000000-0000-0000-0000-000000000000}"/>
          </ac:spMkLst>
        </pc:spChg>
        <pc:spChg chg="mod">
          <ac:chgData name="Moonsuk Choi" userId="304d34f54ddec5f7" providerId="LiveId" clId="{F5A4E409-5824-424C-8CAE-30363F6C92D3}" dt="2023-11-30T06:39:07.940" v="6161" actId="1482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oonsuk Choi" userId="304d34f54ddec5f7" providerId="LiveId" clId="{F5A4E409-5824-424C-8CAE-30363F6C92D3}" dt="2023-11-30T02:00:09.965" v="1959" actId="20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57:27.492" v="1911" actId="2057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57:43.729" v="1944" actId="20577"/>
          <ac:spMkLst>
            <pc:docMk/>
            <pc:sldMk cId="0" sldId="257"/>
            <ac:spMk id="18" creationId="{00000000-0000-0000-0000-000000000000}"/>
          </ac:spMkLst>
        </pc:spChg>
        <pc:spChg chg="mod">
          <ac:chgData name="Moonsuk Choi" userId="304d34f54ddec5f7" providerId="LiveId" clId="{F5A4E409-5824-424C-8CAE-30363F6C92D3}" dt="2023-11-30T02:00:30.460" v="1968" actId="20577"/>
          <ac:spMkLst>
            <pc:docMk/>
            <pc:sldMk cId="0" sldId="257"/>
            <ac:spMk id="19" creationId="{00000000-0000-0000-0000-000000000000}"/>
          </ac:spMkLst>
        </pc:spChg>
        <pc:grpChg chg="mod">
          <ac:chgData name="Moonsuk Choi" userId="304d34f54ddec5f7" providerId="LiveId" clId="{F5A4E409-5824-424C-8CAE-30363F6C92D3}" dt="2023-11-30T02:00:00.620" v="1958" actId="207"/>
          <ac:grpSpMkLst>
            <pc:docMk/>
            <pc:sldMk cId="0" sldId="257"/>
            <ac:grpSpMk id="2" creationId="{00000000-0000-0000-0000-000000000000}"/>
          </ac:grpSpMkLst>
        </pc:grpChg>
        <pc:grpChg chg="del">
          <ac:chgData name="Moonsuk Choi" userId="304d34f54ddec5f7" providerId="LiveId" clId="{F5A4E409-5824-424C-8CAE-30363F6C92D3}" dt="2023-11-30T02:00:14.628" v="1960" actId="478"/>
          <ac:grpSpMkLst>
            <pc:docMk/>
            <pc:sldMk cId="0" sldId="257"/>
            <ac:grpSpMk id="20" creationId="{00000000-0000-0000-0000-000000000000}"/>
          </ac:grpSpMkLst>
        </pc:grpChg>
        <pc:picChg chg="add mod">
          <ac:chgData name="Moonsuk Choi" userId="304d34f54ddec5f7" providerId="LiveId" clId="{F5A4E409-5824-424C-8CAE-30363F6C92D3}" dt="2023-11-30T06:43:48.549" v="6190" actId="1076"/>
          <ac:picMkLst>
            <pc:docMk/>
            <pc:sldMk cId="0" sldId="257"/>
            <ac:picMk id="7" creationId="{18C0021B-C87C-6D4E-2320-2D258A2905F0}"/>
          </ac:picMkLst>
        </pc:picChg>
      </pc:sldChg>
      <pc:sldChg chg="addSp delSp modSp mod modTransition">
        <pc:chgData name="Moonsuk Choi" userId="304d34f54ddec5f7" providerId="LiveId" clId="{F5A4E409-5824-424C-8CAE-30363F6C92D3}" dt="2023-11-30T06:49:29.130" v="6240"/>
        <pc:sldMkLst>
          <pc:docMk/>
          <pc:sldMk cId="0" sldId="258"/>
        </pc:sldMkLst>
        <pc:spChg chg="add del mod ord topLvl modCrop">
          <ac:chgData name="Moonsuk Choi" userId="304d34f54ddec5f7" providerId="LiveId" clId="{F5A4E409-5824-424C-8CAE-30363F6C92D3}" dt="2023-11-29T03:57:59.686" v="63" actId="13244"/>
          <ac:spMkLst>
            <pc:docMk/>
            <pc:sldMk cId="0" sldId="258"/>
            <ac:spMk id="3" creationId="{00000000-0000-0000-0000-000000000000}"/>
          </ac:spMkLst>
        </pc:spChg>
        <pc:spChg chg="mod topLvl">
          <ac:chgData name="Moonsuk Choi" userId="304d34f54ddec5f7" providerId="LiveId" clId="{F5A4E409-5824-424C-8CAE-30363F6C92D3}" dt="2023-11-29T03:58:07.945" v="64" actId="962"/>
          <ac:spMkLst>
            <pc:docMk/>
            <pc:sldMk cId="0" sldId="258"/>
            <ac:spMk id="4" creationId="{00000000-0000-0000-0000-000000000000}"/>
          </ac:spMkLst>
        </pc:spChg>
        <pc:spChg chg="mod topLvl modVis">
          <ac:chgData name="Moonsuk Choi" userId="304d34f54ddec5f7" providerId="LiveId" clId="{F5A4E409-5824-424C-8CAE-30363F6C92D3}" dt="2023-11-29T08:09:53.411" v="1687" actId="207"/>
          <ac:spMkLst>
            <pc:docMk/>
            <pc:sldMk cId="0" sldId="258"/>
            <ac:spMk id="5" creationId="{00000000-0000-0000-0000-000000000000}"/>
          </ac:spMkLst>
        </pc:spChg>
        <pc:spChg chg="del mod topLvl">
          <ac:chgData name="Moonsuk Choi" userId="304d34f54ddec5f7" providerId="LiveId" clId="{F5A4E409-5824-424C-8CAE-30363F6C92D3}" dt="2023-11-29T03:58:40.451" v="72" actId="478"/>
          <ac:spMkLst>
            <pc:docMk/>
            <pc:sldMk cId="0" sldId="258"/>
            <ac:spMk id="6" creationId="{00000000-0000-0000-0000-000000000000}"/>
          </ac:spMkLst>
        </pc:spChg>
        <pc:spChg chg="add del mod ord topLvl">
          <ac:chgData name="Moonsuk Choi" userId="304d34f54ddec5f7" providerId="LiveId" clId="{F5A4E409-5824-424C-8CAE-30363F6C92D3}" dt="2023-11-29T04:06:37.374" v="193"/>
          <ac:spMkLst>
            <pc:docMk/>
            <pc:sldMk cId="0" sldId="258"/>
            <ac:spMk id="7" creationId="{00000000-0000-0000-0000-000000000000}"/>
          </ac:spMkLst>
        </pc:spChg>
        <pc:spChg chg="mod topLvl">
          <ac:chgData name="Moonsuk Choi" userId="304d34f54ddec5f7" providerId="LiveId" clId="{F5A4E409-5824-424C-8CAE-30363F6C92D3}" dt="2023-11-30T02:14:20.568" v="2799" actId="165"/>
          <ac:spMkLst>
            <pc:docMk/>
            <pc:sldMk cId="0" sldId="258"/>
            <ac:spMk id="9" creationId="{00000000-0000-0000-0000-000000000000}"/>
          </ac:spMkLst>
        </pc:spChg>
        <pc:spChg chg="mod ord topLvl">
          <ac:chgData name="Moonsuk Choi" userId="304d34f54ddec5f7" providerId="LiveId" clId="{F5A4E409-5824-424C-8CAE-30363F6C92D3}" dt="2023-11-30T02:14:30.345" v="2801" actId="962"/>
          <ac:spMkLst>
            <pc:docMk/>
            <pc:sldMk cId="0" sldId="258"/>
            <ac:spMk id="10" creationId="{00000000-0000-0000-0000-000000000000}"/>
          </ac:spMkLst>
        </pc:spChg>
        <pc:spChg chg="add del mod">
          <ac:chgData name="Moonsuk Choi" userId="304d34f54ddec5f7" providerId="LiveId" clId="{F5A4E409-5824-424C-8CAE-30363F6C92D3}" dt="2023-11-29T00:01:12.698" v="24"/>
          <ac:spMkLst>
            <pc:docMk/>
            <pc:sldMk cId="0" sldId="258"/>
            <ac:spMk id="13" creationId="{3E6BB269-0122-542F-49AC-D2E7E72B8CD6}"/>
          </ac:spMkLst>
        </pc:spChg>
        <pc:spChg chg="add del mod ord">
          <ac:chgData name="Moonsuk Choi" userId="304d34f54ddec5f7" providerId="LiveId" clId="{F5A4E409-5824-424C-8CAE-30363F6C92D3}" dt="2023-11-29T04:03:38.449" v="168" actId="14100"/>
          <ac:spMkLst>
            <pc:docMk/>
            <pc:sldMk cId="0" sldId="258"/>
            <ac:spMk id="14" creationId="{DF50CAC4-1C34-EC6E-7E37-F72FF9C10C88}"/>
          </ac:spMkLst>
        </pc:spChg>
        <pc:spChg chg="mod">
          <ac:chgData name="Moonsuk Choi" userId="304d34f54ddec5f7" providerId="LiveId" clId="{F5A4E409-5824-424C-8CAE-30363F6C92D3}" dt="2023-11-29T03:58:30.401" v="68"/>
          <ac:spMkLst>
            <pc:docMk/>
            <pc:sldMk cId="0" sldId="258"/>
            <ac:spMk id="16" creationId="{D2CD814E-6D15-7402-F221-7601A401D513}"/>
          </ac:spMkLst>
        </pc:spChg>
        <pc:spChg chg="mod">
          <ac:chgData name="Moonsuk Choi" userId="304d34f54ddec5f7" providerId="LiveId" clId="{F5A4E409-5824-424C-8CAE-30363F6C92D3}" dt="2023-11-29T08:10:45.569" v="1688" actId="207"/>
          <ac:spMkLst>
            <pc:docMk/>
            <pc:sldMk cId="0" sldId="258"/>
            <ac:spMk id="17" creationId="{E23E339D-145A-8860-A5C5-389A3D7C9CE5}"/>
          </ac:spMkLst>
        </pc:spChg>
        <pc:spChg chg="mod">
          <ac:chgData name="Moonsuk Choi" userId="304d34f54ddec5f7" providerId="LiveId" clId="{F5A4E409-5824-424C-8CAE-30363F6C92D3}" dt="2023-11-29T08:10:50.145" v="1689" actId="207"/>
          <ac:spMkLst>
            <pc:docMk/>
            <pc:sldMk cId="0" sldId="258"/>
            <ac:spMk id="18" creationId="{184D57CA-60A8-CB70-63D9-9BDF5551756C}"/>
          </ac:spMkLst>
        </pc:spChg>
        <pc:spChg chg="mod">
          <ac:chgData name="Moonsuk Choi" userId="304d34f54ddec5f7" providerId="LiveId" clId="{F5A4E409-5824-424C-8CAE-30363F6C92D3}" dt="2023-11-29T08:10:53.744" v="1690" actId="207"/>
          <ac:spMkLst>
            <pc:docMk/>
            <pc:sldMk cId="0" sldId="258"/>
            <ac:spMk id="19" creationId="{93671DFE-9A56-9F51-1BFD-BC5BB1B4F2B0}"/>
          </ac:spMkLst>
        </pc:spChg>
        <pc:spChg chg="del mod">
          <ac:chgData name="Moonsuk Choi" userId="304d34f54ddec5f7" providerId="LiveId" clId="{F5A4E409-5824-424C-8CAE-30363F6C92D3}" dt="2023-11-29T08:10:55.709" v="1691" actId="478"/>
          <ac:spMkLst>
            <pc:docMk/>
            <pc:sldMk cId="0" sldId="258"/>
            <ac:spMk id="20" creationId="{0678F549-9207-28B6-72F2-614A2A8F22DA}"/>
          </ac:spMkLst>
        </pc:spChg>
        <pc:spChg chg="add mod">
          <ac:chgData name="Moonsuk Choi" userId="304d34f54ddec5f7" providerId="LiveId" clId="{F5A4E409-5824-424C-8CAE-30363F6C92D3}" dt="2023-11-30T06:49:29.130" v="6240"/>
          <ac:spMkLst>
            <pc:docMk/>
            <pc:sldMk cId="0" sldId="258"/>
            <ac:spMk id="26" creationId="{A81378B0-ED00-F915-0711-25063CE9D1C3}"/>
          </ac:spMkLst>
        </pc:spChg>
        <pc:spChg chg="add mod">
          <ac:chgData name="Moonsuk Choi" userId="304d34f54ddec5f7" providerId="LiveId" clId="{F5A4E409-5824-424C-8CAE-30363F6C92D3}" dt="2023-11-30T02:14:35.764" v="2802" actId="962"/>
          <ac:spMkLst>
            <pc:docMk/>
            <pc:sldMk cId="0" sldId="258"/>
            <ac:spMk id="27" creationId="{D47E8DFC-4AFC-AD8A-77E3-E3C48872BC42}"/>
          </ac:spMkLst>
        </pc:spChg>
        <pc:grpChg chg="del">
          <ac:chgData name="Moonsuk Choi" userId="304d34f54ddec5f7" providerId="LiveId" clId="{F5A4E409-5824-424C-8CAE-30363F6C92D3}" dt="2023-11-28T23:49:48.150" v="0" actId="165"/>
          <ac:grpSpMkLst>
            <pc:docMk/>
            <pc:sldMk cId="0" sldId="258"/>
            <ac:grpSpMk id="2" creationId="{00000000-0000-0000-0000-000000000000}"/>
          </ac:grpSpMkLst>
        </pc:grpChg>
        <pc:grpChg chg="del">
          <ac:chgData name="Moonsuk Choi" userId="304d34f54ddec5f7" providerId="LiveId" clId="{F5A4E409-5824-424C-8CAE-30363F6C92D3}" dt="2023-11-30T02:14:20.568" v="2799" actId="165"/>
          <ac:grpSpMkLst>
            <pc:docMk/>
            <pc:sldMk cId="0" sldId="258"/>
            <ac:grpSpMk id="8" creationId="{00000000-0000-0000-0000-000000000000}"/>
          </ac:grpSpMkLst>
        </pc:grpChg>
        <pc:grpChg chg="add mod">
          <ac:chgData name="Moonsuk Choi" userId="304d34f54ddec5f7" providerId="LiveId" clId="{F5A4E409-5824-424C-8CAE-30363F6C92D3}" dt="2023-11-29T04:42:12.933" v="808" actId="1036"/>
          <ac:grpSpMkLst>
            <pc:docMk/>
            <pc:sldMk cId="0" sldId="258"/>
            <ac:grpSpMk id="15" creationId="{9CF9595F-9693-07B4-DC85-52A538F22776}"/>
          </ac:grpSpMkLst>
        </pc:grpChg>
        <pc:picChg chg="add mod">
          <ac:chgData name="Moonsuk Choi" userId="304d34f54ddec5f7" providerId="LiveId" clId="{F5A4E409-5824-424C-8CAE-30363F6C92D3}" dt="2023-11-29T04:07:32.503" v="210" actId="1076"/>
          <ac:picMkLst>
            <pc:docMk/>
            <pc:sldMk cId="0" sldId="258"/>
            <ac:picMk id="12" creationId="{8540B6F5-24E0-931B-EC3E-7E5D9DABB93C}"/>
          </ac:picMkLst>
        </pc:picChg>
        <pc:cxnChg chg="add mod">
          <ac:chgData name="Moonsuk Choi" userId="304d34f54ddec5f7" providerId="LiveId" clId="{F5A4E409-5824-424C-8CAE-30363F6C92D3}" dt="2023-11-29T04:03:53.187" v="171" actId="14100"/>
          <ac:cxnSpMkLst>
            <pc:docMk/>
            <pc:sldMk cId="0" sldId="258"/>
            <ac:cxnSpMk id="22" creationId="{FCD075B7-A4A3-D7CE-7119-CB02C9B8F1FB}"/>
          </ac:cxnSpMkLst>
        </pc:cxnChg>
      </pc:sldChg>
      <pc:sldChg chg="delSp modSp mod ord modTransition setBg">
        <pc:chgData name="Moonsuk Choi" userId="304d34f54ddec5f7" providerId="LiveId" clId="{F5A4E409-5824-424C-8CAE-30363F6C92D3}" dt="2023-11-30T06:46:52.645" v="6215"/>
        <pc:sldMkLst>
          <pc:docMk/>
          <pc:sldMk cId="0" sldId="259"/>
        </pc:sldMkLst>
        <pc:spChg chg="del">
          <ac:chgData name="Moonsuk Choi" userId="304d34f54ddec5f7" providerId="LiveId" clId="{F5A4E409-5824-424C-8CAE-30363F6C92D3}" dt="2023-11-29T07:56:37.136" v="1476" actId="478"/>
          <ac:spMkLst>
            <pc:docMk/>
            <pc:sldMk cId="0" sldId="259"/>
            <ac:spMk id="2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29T08:13:49.815" v="1704" actId="207"/>
          <ac:spMkLst>
            <pc:docMk/>
            <pc:sldMk cId="0" sldId="259"/>
            <ac:spMk id="4" creationId="{00000000-0000-0000-0000-000000000000}"/>
          </ac:spMkLst>
        </pc:spChg>
        <pc:spChg chg="mod ord modVis">
          <ac:chgData name="Moonsuk Choi" userId="304d34f54ddec5f7" providerId="LiveId" clId="{F5A4E409-5824-424C-8CAE-30363F6C92D3}" dt="2023-11-29T08:01:17.707" v="1509" actId="14826"/>
          <ac:spMkLst>
            <pc:docMk/>
            <pc:sldMk cId="0" sldId="259"/>
            <ac:spMk id="5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29T08:13:51.398" v="1705" actId="14429"/>
          <ac:spMkLst>
            <pc:docMk/>
            <pc:sldMk cId="0" sldId="259"/>
            <ac:spMk id="6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29T08:13:40.005" v="1698" actId="14429"/>
          <ac:spMkLst>
            <pc:docMk/>
            <pc:sldMk cId="0" sldId="259"/>
            <ac:spMk id="7" creationId="{00000000-0000-0000-0000-000000000000}"/>
          </ac:spMkLst>
        </pc:spChg>
        <pc:spChg chg="mod">
          <ac:chgData name="Moonsuk Choi" userId="304d34f54ddec5f7" providerId="LiveId" clId="{F5A4E409-5824-424C-8CAE-30363F6C92D3}" dt="2023-11-29T07:56:46.997" v="1479" actId="1076"/>
          <ac:spMkLst>
            <pc:docMk/>
            <pc:sldMk cId="0" sldId="259"/>
            <ac:spMk id="8" creationId="{00000000-0000-0000-0000-000000000000}"/>
          </ac:spMkLst>
        </pc:spChg>
        <pc:grpChg chg="mod">
          <ac:chgData name="Moonsuk Choi" userId="304d34f54ddec5f7" providerId="LiveId" clId="{F5A4E409-5824-424C-8CAE-30363F6C92D3}" dt="2023-11-29T07:59:18.906" v="1505" actId="14100"/>
          <ac:grpSpMkLst>
            <pc:docMk/>
            <pc:sldMk cId="0" sldId="259"/>
            <ac:grpSpMk id="3" creationId="{00000000-0000-0000-0000-000000000000}"/>
          </ac:grpSpMkLst>
        </pc:grpChg>
      </pc:sldChg>
      <pc:sldChg chg="del">
        <pc:chgData name="Moonsuk Choi" userId="304d34f54ddec5f7" providerId="LiveId" clId="{F5A4E409-5824-424C-8CAE-30363F6C92D3}" dt="2023-11-30T04:28:20.763" v="5565" actId="47"/>
        <pc:sldMkLst>
          <pc:docMk/>
          <pc:sldMk cId="0" sldId="260"/>
        </pc:sldMkLst>
      </pc:sldChg>
      <pc:sldChg chg="addSp delSp modSp mod ord setBg">
        <pc:chgData name="Moonsuk Choi" userId="304d34f54ddec5f7" providerId="LiveId" clId="{F5A4E409-5824-424C-8CAE-30363F6C92D3}" dt="2023-11-30T01:54:32.961" v="1806" actId="207"/>
        <pc:sldMkLst>
          <pc:docMk/>
          <pc:sldMk cId="0" sldId="261"/>
        </pc:sldMkLst>
        <pc:spChg chg="add del">
          <ac:chgData name="Moonsuk Choi" userId="304d34f54ddec5f7" providerId="LiveId" clId="{F5A4E409-5824-424C-8CAE-30363F6C92D3}" dt="2023-11-30T01:50:10.830" v="1775" actId="478"/>
          <ac:spMkLst>
            <pc:docMk/>
            <pc:sldMk cId="0" sldId="261"/>
            <ac:spMk id="2" creationId="{00000000-0000-0000-0000-000000000000}"/>
          </ac:spMkLst>
        </pc:spChg>
        <pc:spChg chg="del">
          <ac:chgData name="Moonsuk Choi" userId="304d34f54ddec5f7" providerId="LiveId" clId="{F5A4E409-5824-424C-8CAE-30363F6C92D3}" dt="2023-11-30T01:50:50.510" v="1786" actId="478"/>
          <ac:spMkLst>
            <pc:docMk/>
            <pc:sldMk cId="0" sldId="261"/>
            <ac:spMk id="3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40:12.963" v="1758"/>
          <ac:spMkLst>
            <pc:docMk/>
            <pc:sldMk cId="0" sldId="261"/>
            <ac:spMk id="8" creationId="{7EE460C7-5E5B-B245-3A14-F53C6B9AA772}"/>
          </ac:spMkLst>
        </pc:spChg>
        <pc:spChg chg="mod">
          <ac:chgData name="Moonsuk Choi" userId="304d34f54ddec5f7" providerId="LiveId" clId="{F5A4E409-5824-424C-8CAE-30363F6C92D3}" dt="2023-11-30T01:40:12.963" v="1758"/>
          <ac:spMkLst>
            <pc:docMk/>
            <pc:sldMk cId="0" sldId="261"/>
            <ac:spMk id="9" creationId="{D754EF31-3527-60E2-71D2-BAECFB258A66}"/>
          </ac:spMkLst>
        </pc:spChg>
        <pc:spChg chg="add mod">
          <ac:chgData name="Moonsuk Choi" userId="304d34f54ddec5f7" providerId="LiveId" clId="{F5A4E409-5824-424C-8CAE-30363F6C92D3}" dt="2023-11-30T01:53:05.679" v="1798" actId="207"/>
          <ac:spMkLst>
            <pc:docMk/>
            <pc:sldMk cId="0" sldId="261"/>
            <ac:spMk id="10" creationId="{F4102156-A8A2-A09A-1AEB-98F9FBAB0291}"/>
          </ac:spMkLst>
        </pc:spChg>
        <pc:spChg chg="add mod">
          <ac:chgData name="Moonsuk Choi" userId="304d34f54ddec5f7" providerId="LiveId" clId="{F5A4E409-5824-424C-8CAE-30363F6C92D3}" dt="2023-11-30T01:53:20.757" v="1800" actId="207"/>
          <ac:spMkLst>
            <pc:docMk/>
            <pc:sldMk cId="0" sldId="261"/>
            <ac:spMk id="11" creationId="{B70355D6-CD3D-F9E6-7738-25E496F40FD5}"/>
          </ac:spMkLst>
        </pc:spChg>
        <pc:spChg chg="add mod">
          <ac:chgData name="Moonsuk Choi" userId="304d34f54ddec5f7" providerId="LiveId" clId="{F5A4E409-5824-424C-8CAE-30363F6C92D3}" dt="2023-11-30T01:53:33.332" v="1801" actId="207"/>
          <ac:spMkLst>
            <pc:docMk/>
            <pc:sldMk cId="0" sldId="261"/>
            <ac:spMk id="12" creationId="{F168473E-ED10-9608-5939-F7D3B2E4683F}"/>
          </ac:spMkLst>
        </pc:spChg>
        <pc:spChg chg="mod">
          <ac:chgData name="Moonsuk Choi" userId="304d34f54ddec5f7" providerId="LiveId" clId="{F5A4E409-5824-424C-8CAE-30363F6C92D3}" dt="2023-11-30T01:54:32.961" v="1806" actId="207"/>
          <ac:spMkLst>
            <pc:docMk/>
            <pc:sldMk cId="0" sldId="261"/>
            <ac:spMk id="13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30T01:52:01.084" v="1795" actId="207"/>
          <ac:spMkLst>
            <pc:docMk/>
            <pc:sldMk cId="0" sldId="261"/>
            <ac:spMk id="14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52:59.394" v="1797" actId="207"/>
          <ac:spMkLst>
            <pc:docMk/>
            <pc:sldMk cId="0" sldId="261"/>
            <ac:spMk id="26" creationId="{FA29788F-3575-CDB8-9243-3EFA350BF7A6}"/>
          </ac:spMkLst>
        </pc:spChg>
        <pc:spChg chg="mod">
          <ac:chgData name="Moonsuk Choi" userId="304d34f54ddec5f7" providerId="LiveId" clId="{F5A4E409-5824-424C-8CAE-30363F6C92D3}" dt="2023-11-30T01:53:16.854" v="1799" actId="207"/>
          <ac:spMkLst>
            <pc:docMk/>
            <pc:sldMk cId="0" sldId="261"/>
            <ac:spMk id="37" creationId="{1E8FFDCA-02F7-0A30-D75D-D96D56DB471D}"/>
          </ac:spMkLst>
        </pc:spChg>
        <pc:spChg chg="mod">
          <ac:chgData name="Moonsuk Choi" userId="304d34f54ddec5f7" providerId="LiveId" clId="{F5A4E409-5824-424C-8CAE-30363F6C92D3}" dt="2023-11-30T01:53:39.264" v="1804" actId="207"/>
          <ac:spMkLst>
            <pc:docMk/>
            <pc:sldMk cId="0" sldId="261"/>
            <ac:spMk id="39" creationId="{7BA24842-BFC3-352C-AC5A-CB6BAE771E66}"/>
          </ac:spMkLst>
        </pc:spChg>
        <pc:grpChg chg="add del mod">
          <ac:chgData name="Moonsuk Choi" userId="304d34f54ddec5f7" providerId="LiveId" clId="{F5A4E409-5824-424C-8CAE-30363F6C92D3}" dt="2023-11-30T01:49:15.146" v="1765" actId="478"/>
          <ac:grpSpMkLst>
            <pc:docMk/>
            <pc:sldMk cId="0" sldId="261"/>
            <ac:grpSpMk id="6" creationId="{4ED654E7-55A0-3AC9-281B-3EFE6EC69D10}"/>
          </ac:grpSpMkLst>
        </pc:grpChg>
        <pc:grpChg chg="mod">
          <ac:chgData name="Moonsuk Choi" userId="304d34f54ddec5f7" providerId="LiveId" clId="{F5A4E409-5824-424C-8CAE-30363F6C92D3}" dt="2023-11-30T01:40:12.963" v="1758"/>
          <ac:grpSpMkLst>
            <pc:docMk/>
            <pc:sldMk cId="0" sldId="261"/>
            <ac:grpSpMk id="7" creationId="{8097E575-0380-0857-ABDE-103F4D7D3BC3}"/>
          </ac:grpSpMkLst>
        </pc:grpChg>
        <pc:grpChg chg="add mod">
          <ac:chgData name="Moonsuk Choi" userId="304d34f54ddec5f7" providerId="LiveId" clId="{F5A4E409-5824-424C-8CAE-30363F6C92D3}" dt="2023-11-30T01:51:07.529" v="1788" actId="962"/>
          <ac:grpSpMkLst>
            <pc:docMk/>
            <pc:sldMk cId="0" sldId="261"/>
            <ac:grpSpMk id="24" creationId="{91B5B691-9882-AB79-0D62-85E8801EAB44}"/>
          </ac:grpSpMkLst>
        </pc:grpChg>
        <pc:grpChg chg="add mod">
          <ac:chgData name="Moonsuk Choi" userId="304d34f54ddec5f7" providerId="LiveId" clId="{F5A4E409-5824-424C-8CAE-30363F6C92D3}" dt="2023-11-30T01:51:01.657" v="1787" actId="962"/>
          <ac:grpSpMkLst>
            <pc:docMk/>
            <pc:sldMk cId="0" sldId="261"/>
            <ac:grpSpMk id="36" creationId="{9ABB3080-C051-E17A-210A-8DC37A319647}"/>
          </ac:grpSpMkLst>
        </pc:grpChg>
      </pc:sldChg>
      <pc:sldChg chg="delSp modSp add del mod">
        <pc:chgData name="Moonsuk Choi" userId="304d34f54ddec5f7" providerId="LiveId" clId="{F5A4E409-5824-424C-8CAE-30363F6C92D3}" dt="2023-11-30T06:50:27.235" v="6309" actId="20577"/>
        <pc:sldMkLst>
          <pc:docMk/>
          <pc:sldMk cId="0" sldId="262"/>
        </pc:sldMkLst>
        <pc:spChg chg="mod">
          <ac:chgData name="Moonsuk Choi" userId="304d34f54ddec5f7" providerId="LiveId" clId="{F5A4E409-5824-424C-8CAE-30363F6C92D3}" dt="2023-11-30T05:26:39.416" v="5598" actId="207"/>
          <ac:spMkLst>
            <pc:docMk/>
            <pc:sldMk cId="0" sldId="262"/>
            <ac:spMk id="5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30T05:26:44.824" v="5601" actId="207"/>
          <ac:spMkLst>
            <pc:docMk/>
            <pc:sldMk cId="0" sldId="262"/>
            <ac:spMk id="6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30T05:26:30.161" v="5596" actId="20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Moonsuk Choi" userId="304d34f54ddec5f7" providerId="LiveId" clId="{F5A4E409-5824-424C-8CAE-30363F6C92D3}" dt="2023-11-30T05:26:35.560" v="5597" actId="207"/>
          <ac:spMkLst>
            <pc:docMk/>
            <pc:sldMk cId="0" sldId="262"/>
            <ac:spMk id="12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30T05:26:06.125" v="5588" actId="207"/>
          <ac:spMkLst>
            <pc:docMk/>
            <pc:sldMk cId="0" sldId="262"/>
            <ac:spMk id="17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30T05:26:20.051" v="5593" actId="207"/>
          <ac:spMkLst>
            <pc:docMk/>
            <pc:sldMk cId="0" sldId="262"/>
            <ac:spMk id="18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30T05:25:57.003" v="5585" actId="14429"/>
          <ac:spMkLst>
            <pc:docMk/>
            <pc:sldMk cId="0" sldId="262"/>
            <ac:spMk id="19" creationId="{00000000-0000-0000-0000-000000000000}"/>
          </ac:spMkLst>
        </pc:spChg>
        <pc:spChg chg="mod">
          <ac:chgData name="Moonsuk Choi" userId="304d34f54ddec5f7" providerId="LiveId" clId="{F5A4E409-5824-424C-8CAE-30363F6C92D3}" dt="2023-11-30T05:29:03.696" v="5623" actId="207"/>
          <ac:spMkLst>
            <pc:docMk/>
            <pc:sldMk cId="0" sldId="262"/>
            <ac:spMk id="21" creationId="{00000000-0000-0000-0000-000000000000}"/>
          </ac:spMkLst>
        </pc:spChg>
        <pc:spChg chg="mod">
          <ac:chgData name="Moonsuk Choi" userId="304d34f54ddec5f7" providerId="LiveId" clId="{F5A4E409-5824-424C-8CAE-30363F6C92D3}" dt="2023-11-30T06:19:20.383" v="5796" actId="20577"/>
          <ac:spMkLst>
            <pc:docMk/>
            <pc:sldMk cId="0" sldId="262"/>
            <ac:spMk id="22" creationId="{00000000-0000-0000-0000-000000000000}"/>
          </ac:spMkLst>
        </pc:spChg>
        <pc:spChg chg="mod topLvl">
          <ac:chgData name="Moonsuk Choi" userId="304d34f54ddec5f7" providerId="LiveId" clId="{F5A4E409-5824-424C-8CAE-30363F6C92D3}" dt="2023-11-30T05:29:00.632" v="5622" actId="207"/>
          <ac:spMkLst>
            <pc:docMk/>
            <pc:sldMk cId="0" sldId="262"/>
            <ac:spMk id="24" creationId="{00000000-0000-0000-0000-000000000000}"/>
          </ac:spMkLst>
        </pc:spChg>
        <pc:spChg chg="mod topLvl">
          <ac:chgData name="Moonsuk Choi" userId="304d34f54ddec5f7" providerId="LiveId" clId="{F5A4E409-5824-424C-8CAE-30363F6C92D3}" dt="2023-11-30T06:19:22.558" v="5798"/>
          <ac:spMkLst>
            <pc:docMk/>
            <pc:sldMk cId="0" sldId="262"/>
            <ac:spMk id="25" creationId="{00000000-0000-0000-0000-000000000000}"/>
          </ac:spMkLst>
        </pc:spChg>
        <pc:spChg chg="mod topLvl">
          <ac:chgData name="Moonsuk Choi" userId="304d34f54ddec5f7" providerId="LiveId" clId="{F5A4E409-5824-424C-8CAE-30363F6C92D3}" dt="2023-11-30T05:29:00.632" v="5622" actId="207"/>
          <ac:spMkLst>
            <pc:docMk/>
            <pc:sldMk cId="0" sldId="262"/>
            <ac:spMk id="27" creationId="{00000000-0000-0000-0000-000000000000}"/>
          </ac:spMkLst>
        </pc:spChg>
        <pc:spChg chg="mod topLvl">
          <ac:chgData name="Moonsuk Choi" userId="304d34f54ddec5f7" providerId="LiveId" clId="{F5A4E409-5824-424C-8CAE-30363F6C92D3}" dt="2023-11-30T06:19:24.877" v="5799"/>
          <ac:spMkLst>
            <pc:docMk/>
            <pc:sldMk cId="0" sldId="262"/>
            <ac:spMk id="28" creationId="{00000000-0000-0000-0000-000000000000}"/>
          </ac:spMkLst>
        </pc:spChg>
        <pc:spChg chg="mod">
          <ac:chgData name="Moonsuk Choi" userId="304d34f54ddec5f7" providerId="LiveId" clId="{F5A4E409-5824-424C-8CAE-30363F6C92D3}" dt="2023-11-30T06:50:27.235" v="6309" actId="20577"/>
          <ac:spMkLst>
            <pc:docMk/>
            <pc:sldMk cId="0" sldId="262"/>
            <ac:spMk id="29" creationId="{00000000-0000-0000-0000-000000000000}"/>
          </ac:spMkLst>
        </pc:spChg>
        <pc:grpChg chg="del">
          <ac:chgData name="Moonsuk Choi" userId="304d34f54ddec5f7" providerId="LiveId" clId="{F5A4E409-5824-424C-8CAE-30363F6C92D3}" dt="2023-11-30T05:28:02.741" v="5615" actId="165"/>
          <ac:grpSpMkLst>
            <pc:docMk/>
            <pc:sldMk cId="0" sldId="262"/>
            <ac:grpSpMk id="23" creationId="{00000000-0000-0000-0000-000000000000}"/>
          </ac:grpSpMkLst>
        </pc:grpChg>
        <pc:grpChg chg="del">
          <ac:chgData name="Moonsuk Choi" userId="304d34f54ddec5f7" providerId="LiveId" clId="{F5A4E409-5824-424C-8CAE-30363F6C92D3}" dt="2023-11-30T05:28:02.741" v="5615" actId="165"/>
          <ac:grpSpMkLst>
            <pc:docMk/>
            <pc:sldMk cId="0" sldId="262"/>
            <ac:grpSpMk id="26" creationId="{00000000-0000-0000-0000-000000000000}"/>
          </ac:grpSpMkLst>
        </pc:grpChg>
      </pc:sldChg>
      <pc:sldChg chg="del">
        <pc:chgData name="Moonsuk Choi" userId="304d34f54ddec5f7" providerId="LiveId" clId="{F5A4E409-5824-424C-8CAE-30363F6C92D3}" dt="2023-11-30T04:28:17.196" v="5562" actId="47"/>
        <pc:sldMkLst>
          <pc:docMk/>
          <pc:sldMk cId="0" sldId="263"/>
        </pc:sldMkLst>
      </pc:sldChg>
      <pc:sldChg chg="del">
        <pc:chgData name="Moonsuk Choi" userId="304d34f54ddec5f7" providerId="LiveId" clId="{F5A4E409-5824-424C-8CAE-30363F6C92D3}" dt="2023-11-30T04:28:16.159" v="5561" actId="47"/>
        <pc:sldMkLst>
          <pc:docMk/>
          <pc:sldMk cId="0" sldId="264"/>
        </pc:sldMkLst>
      </pc:sldChg>
      <pc:sldChg chg="delSp add del mod delAnim">
        <pc:chgData name="Moonsuk Choi" userId="304d34f54ddec5f7" providerId="LiveId" clId="{F5A4E409-5824-424C-8CAE-30363F6C92D3}" dt="2023-11-30T06:14:40.264" v="5762" actId="2696"/>
        <pc:sldMkLst>
          <pc:docMk/>
          <pc:sldMk cId="0" sldId="265"/>
        </pc:sldMkLst>
        <pc:picChg chg="del">
          <ac:chgData name="Moonsuk Choi" userId="304d34f54ddec5f7" providerId="LiveId" clId="{F5A4E409-5824-424C-8CAE-30363F6C92D3}" dt="2023-11-30T05:30:14.599" v="5637" actId="478"/>
          <ac:picMkLst>
            <pc:docMk/>
            <pc:sldMk cId="0" sldId="265"/>
            <ac:picMk id="32" creationId="{00000000-0000-0000-0000-000000000000}"/>
          </ac:picMkLst>
        </pc:picChg>
        <pc:picChg chg="del">
          <ac:chgData name="Moonsuk Choi" userId="304d34f54ddec5f7" providerId="LiveId" clId="{F5A4E409-5824-424C-8CAE-30363F6C92D3}" dt="2023-11-30T05:30:14.599" v="5637" actId="478"/>
          <ac:picMkLst>
            <pc:docMk/>
            <pc:sldMk cId="0" sldId="265"/>
            <ac:picMk id="45" creationId="{00000000-0000-0000-0000-000000000000}"/>
          </ac:picMkLst>
        </pc:picChg>
      </pc:sldChg>
      <pc:sldChg chg="addSp delSp modSp mod ord setBg">
        <pc:chgData name="Moonsuk Choi" userId="304d34f54ddec5f7" providerId="LiveId" clId="{F5A4E409-5824-424C-8CAE-30363F6C92D3}" dt="2023-11-30T06:36:09.174" v="6159" actId="208"/>
        <pc:sldMkLst>
          <pc:docMk/>
          <pc:sldMk cId="0" sldId="266"/>
        </pc:sldMkLst>
        <pc:spChg chg="del">
          <ac:chgData name="Moonsuk Choi" userId="304d34f54ddec5f7" providerId="LiveId" clId="{F5A4E409-5824-424C-8CAE-30363F6C92D3}" dt="2023-11-30T02:09:17.164" v="2737" actId="478"/>
          <ac:spMkLst>
            <pc:docMk/>
            <pc:sldMk cId="0" sldId="266"/>
            <ac:spMk id="2" creationId="{00000000-0000-0000-0000-000000000000}"/>
          </ac:spMkLst>
        </pc:spChg>
        <pc:spChg chg="mod">
          <ac:chgData name="Moonsuk Choi" userId="304d34f54ddec5f7" providerId="LiveId" clId="{F5A4E409-5824-424C-8CAE-30363F6C92D3}" dt="2023-11-30T02:02:24.609" v="1976" actId="14100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Moonsuk Choi" userId="304d34f54ddec5f7" providerId="LiveId" clId="{F5A4E409-5824-424C-8CAE-30363F6C92D3}" dt="2023-11-30T03:03:04.958" v="4048" actId="20577"/>
          <ac:spMkLst>
            <pc:docMk/>
            <pc:sldMk cId="0" sldId="266"/>
            <ac:spMk id="18" creationId="{0829B34C-F5FD-5439-387C-D23BBDC81E7D}"/>
          </ac:spMkLst>
        </pc:spChg>
        <pc:spChg chg="add del mod">
          <ac:chgData name="Moonsuk Choi" userId="304d34f54ddec5f7" providerId="LiveId" clId="{F5A4E409-5824-424C-8CAE-30363F6C92D3}" dt="2023-11-30T02:09:16.362" v="2736" actId="478"/>
          <ac:spMkLst>
            <pc:docMk/>
            <pc:sldMk cId="0" sldId="266"/>
            <ac:spMk id="19" creationId="{59774294-3EBD-BADF-4ACE-5D0E062D1F2D}"/>
          </ac:spMkLst>
        </pc:spChg>
        <pc:spChg chg="add mod">
          <ac:chgData name="Moonsuk Choi" userId="304d34f54ddec5f7" providerId="LiveId" clId="{F5A4E409-5824-424C-8CAE-30363F6C92D3}" dt="2023-11-30T03:50:28.459" v="4987" actId="207"/>
          <ac:spMkLst>
            <pc:docMk/>
            <pc:sldMk cId="0" sldId="266"/>
            <ac:spMk id="20" creationId="{D8BE6DF9-5B78-C161-1577-3C4FAD8F6877}"/>
          </ac:spMkLst>
        </pc:spChg>
        <pc:spChg chg="add del mod">
          <ac:chgData name="Moonsuk Choi" userId="304d34f54ddec5f7" providerId="LiveId" clId="{F5A4E409-5824-424C-8CAE-30363F6C92D3}" dt="2023-11-30T02:13:44.766" v="2798"/>
          <ac:spMkLst>
            <pc:docMk/>
            <pc:sldMk cId="0" sldId="266"/>
            <ac:spMk id="23" creationId="{A1B04F27-956B-D72A-C530-35054301F4D5}"/>
          </ac:spMkLst>
        </pc:spChg>
        <pc:spChg chg="add mod">
          <ac:chgData name="Moonsuk Choi" userId="304d34f54ddec5f7" providerId="LiveId" clId="{F5A4E409-5824-424C-8CAE-30363F6C92D3}" dt="2023-11-30T02:19:09.609" v="2876" actId="14100"/>
          <ac:spMkLst>
            <pc:docMk/>
            <pc:sldMk cId="0" sldId="266"/>
            <ac:spMk id="24" creationId="{7EAA57C6-C4EC-74A9-0A13-EF2FE3AFDFD0}"/>
          </ac:spMkLst>
        </pc:spChg>
        <pc:spChg chg="add mod">
          <ac:chgData name="Moonsuk Choi" userId="304d34f54ddec5f7" providerId="LiveId" clId="{F5A4E409-5824-424C-8CAE-30363F6C92D3}" dt="2023-11-30T03:06:25.156" v="4089" actId="1076"/>
          <ac:spMkLst>
            <pc:docMk/>
            <pc:sldMk cId="0" sldId="266"/>
            <ac:spMk id="25" creationId="{6C199CA2-5B74-A3AD-A233-095F163D1270}"/>
          </ac:spMkLst>
        </pc:spChg>
        <pc:spChg chg="add mod">
          <ac:chgData name="Moonsuk Choi" userId="304d34f54ddec5f7" providerId="LiveId" clId="{F5A4E409-5824-424C-8CAE-30363F6C92D3}" dt="2023-11-30T02:30:15.166" v="3525" actId="1076"/>
          <ac:spMkLst>
            <pc:docMk/>
            <pc:sldMk cId="0" sldId="266"/>
            <ac:spMk id="26" creationId="{27AD41A2-12D5-AA32-2C33-F5D82F4CAFBC}"/>
          </ac:spMkLst>
        </pc:spChg>
        <pc:spChg chg="add mod">
          <ac:chgData name="Moonsuk Choi" userId="304d34f54ddec5f7" providerId="LiveId" clId="{F5A4E409-5824-424C-8CAE-30363F6C92D3}" dt="2023-11-30T03:50:11.266" v="4985" actId="207"/>
          <ac:spMkLst>
            <pc:docMk/>
            <pc:sldMk cId="0" sldId="266"/>
            <ac:spMk id="27" creationId="{A86CE139-638F-9A6B-5EB8-AD9D9A47B8AE}"/>
          </ac:spMkLst>
        </pc:spChg>
        <pc:spChg chg="add mod">
          <ac:chgData name="Moonsuk Choi" userId="304d34f54ddec5f7" providerId="LiveId" clId="{F5A4E409-5824-424C-8CAE-30363F6C92D3}" dt="2023-11-30T03:01:19.076" v="3876" actId="1076"/>
          <ac:spMkLst>
            <pc:docMk/>
            <pc:sldMk cId="0" sldId="266"/>
            <ac:spMk id="28" creationId="{9607B279-EBA8-8EC1-165D-1368EA2F58DB}"/>
          </ac:spMkLst>
        </pc:spChg>
        <pc:spChg chg="add mod">
          <ac:chgData name="Moonsuk Choi" userId="304d34f54ddec5f7" providerId="LiveId" clId="{F5A4E409-5824-424C-8CAE-30363F6C92D3}" dt="2023-11-30T03:01:24.679" v="3878" actId="1076"/>
          <ac:spMkLst>
            <pc:docMk/>
            <pc:sldMk cId="0" sldId="266"/>
            <ac:spMk id="30" creationId="{2311BE5C-244D-05A1-F8B8-A2BB5073820F}"/>
          </ac:spMkLst>
        </pc:spChg>
        <pc:spChg chg="add mod">
          <ac:chgData name="Moonsuk Choi" userId="304d34f54ddec5f7" providerId="LiveId" clId="{F5A4E409-5824-424C-8CAE-30363F6C92D3}" dt="2023-11-30T03:01:24.679" v="3878" actId="1076"/>
          <ac:spMkLst>
            <pc:docMk/>
            <pc:sldMk cId="0" sldId="266"/>
            <ac:spMk id="31" creationId="{19B22A58-8BA5-83D8-09EC-3E5D1AFA25A6}"/>
          </ac:spMkLst>
        </pc:spChg>
        <pc:spChg chg="add mod">
          <ac:chgData name="Moonsuk Choi" userId="304d34f54ddec5f7" providerId="LiveId" clId="{F5A4E409-5824-424C-8CAE-30363F6C92D3}" dt="2023-11-30T06:36:09.174" v="6159" actId="208"/>
          <ac:spMkLst>
            <pc:docMk/>
            <pc:sldMk cId="0" sldId="266"/>
            <ac:spMk id="32" creationId="{6E492C19-B929-C682-9115-DEDD389A2409}"/>
          </ac:spMkLst>
        </pc:spChg>
        <pc:spChg chg="add mod">
          <ac:chgData name="Moonsuk Choi" userId="304d34f54ddec5f7" providerId="LiveId" clId="{F5A4E409-5824-424C-8CAE-30363F6C92D3}" dt="2023-11-30T03:00:24.439" v="3856" actId="1076"/>
          <ac:spMkLst>
            <pc:docMk/>
            <pc:sldMk cId="0" sldId="266"/>
            <ac:spMk id="34" creationId="{DF89A6EA-A940-837F-235F-77006E36818D}"/>
          </ac:spMkLst>
        </pc:spChg>
        <pc:spChg chg="add mod">
          <ac:chgData name="Moonsuk Choi" userId="304d34f54ddec5f7" providerId="LiveId" clId="{F5A4E409-5824-424C-8CAE-30363F6C92D3}" dt="2023-11-30T03:04:24.065" v="4059" actId="1036"/>
          <ac:spMkLst>
            <pc:docMk/>
            <pc:sldMk cId="0" sldId="266"/>
            <ac:spMk id="35" creationId="{A7927131-61E6-B9B4-C79F-6C9C037CED67}"/>
          </ac:spMkLst>
        </pc:spChg>
        <pc:spChg chg="add mod">
          <ac:chgData name="Moonsuk Choi" userId="304d34f54ddec5f7" providerId="LiveId" clId="{F5A4E409-5824-424C-8CAE-30363F6C92D3}" dt="2023-11-30T06:21:47.156" v="6142" actId="20577"/>
          <ac:spMkLst>
            <pc:docMk/>
            <pc:sldMk cId="0" sldId="266"/>
            <ac:spMk id="36" creationId="{D96BE895-1BB8-9A5E-990C-EBBECA1F9C1D}"/>
          </ac:spMkLst>
        </pc:spChg>
        <pc:spChg chg="add mod">
          <ac:chgData name="Moonsuk Choi" userId="304d34f54ddec5f7" providerId="LiveId" clId="{F5A4E409-5824-424C-8CAE-30363F6C92D3}" dt="2023-11-30T03:01:43.737" v="3883" actId="1076"/>
          <ac:spMkLst>
            <pc:docMk/>
            <pc:sldMk cId="0" sldId="266"/>
            <ac:spMk id="38" creationId="{37EF30E3-22C3-F414-462B-5DA2AE206FBD}"/>
          </ac:spMkLst>
        </pc:spChg>
        <pc:spChg chg="add mod">
          <ac:chgData name="Moonsuk Choi" userId="304d34f54ddec5f7" providerId="LiveId" clId="{F5A4E409-5824-424C-8CAE-30363F6C92D3}" dt="2023-11-30T03:01:43.737" v="3883" actId="1076"/>
          <ac:spMkLst>
            <pc:docMk/>
            <pc:sldMk cId="0" sldId="266"/>
            <ac:spMk id="39" creationId="{91EE21D0-0825-B6DF-9C7F-F0CD19EC7350}"/>
          </ac:spMkLst>
        </pc:spChg>
        <pc:spChg chg="add mod">
          <ac:chgData name="Moonsuk Choi" userId="304d34f54ddec5f7" providerId="LiveId" clId="{F5A4E409-5824-424C-8CAE-30363F6C92D3}" dt="2023-11-30T03:06:05.258" v="4086" actId="208"/>
          <ac:spMkLst>
            <pc:docMk/>
            <pc:sldMk cId="0" sldId="266"/>
            <ac:spMk id="40" creationId="{B690D835-0F4F-0B07-5FAD-40F0EE5BCE62}"/>
          </ac:spMkLst>
        </pc:spChg>
        <pc:spChg chg="add mod">
          <ac:chgData name="Moonsuk Choi" userId="304d34f54ddec5f7" providerId="LiveId" clId="{F5A4E409-5824-424C-8CAE-30363F6C92D3}" dt="2023-11-30T03:00:44.473" v="3863" actId="1076"/>
          <ac:spMkLst>
            <pc:docMk/>
            <pc:sldMk cId="0" sldId="266"/>
            <ac:spMk id="42" creationId="{5D15BD5C-3851-D8B2-82E8-F826E78C7386}"/>
          </ac:spMkLst>
        </pc:spChg>
        <pc:spChg chg="add mod">
          <ac:chgData name="Moonsuk Choi" userId="304d34f54ddec5f7" providerId="LiveId" clId="{F5A4E409-5824-424C-8CAE-30363F6C92D3}" dt="2023-11-30T03:05:20.193" v="4082" actId="207"/>
          <ac:spMkLst>
            <pc:docMk/>
            <pc:sldMk cId="0" sldId="266"/>
            <ac:spMk id="43" creationId="{DE01BCB9-96C5-A07A-BE77-AEE2E272E8BF}"/>
          </ac:spMkLst>
        </pc:spChg>
        <pc:grpChg chg="del mod">
          <ac:chgData name="Moonsuk Choi" userId="304d34f54ddec5f7" providerId="LiveId" clId="{F5A4E409-5824-424C-8CAE-30363F6C92D3}" dt="2023-11-30T02:09:18.646" v="2738" actId="478"/>
          <ac:grpSpMkLst>
            <pc:docMk/>
            <pc:sldMk cId="0" sldId="266"/>
            <ac:grpSpMk id="3" creationId="{00000000-0000-0000-0000-000000000000}"/>
          </ac:grpSpMkLst>
        </pc:grpChg>
        <pc:grpChg chg="del">
          <ac:chgData name="Moonsuk Choi" userId="304d34f54ddec5f7" providerId="LiveId" clId="{F5A4E409-5824-424C-8CAE-30363F6C92D3}" dt="2023-11-30T02:09:19.035" v="2739" actId="478"/>
          <ac:grpSpMkLst>
            <pc:docMk/>
            <pc:sldMk cId="0" sldId="266"/>
            <ac:grpSpMk id="8" creationId="{00000000-0000-0000-0000-000000000000}"/>
          </ac:grpSpMkLst>
        </pc:grpChg>
        <pc:grpChg chg="del">
          <ac:chgData name="Moonsuk Choi" userId="304d34f54ddec5f7" providerId="LiveId" clId="{F5A4E409-5824-424C-8CAE-30363F6C92D3}" dt="2023-11-30T02:09:19.588" v="2740" actId="478"/>
          <ac:grpSpMkLst>
            <pc:docMk/>
            <pc:sldMk cId="0" sldId="266"/>
            <ac:grpSpMk id="13" creationId="{00000000-0000-0000-0000-000000000000}"/>
          </ac:grpSpMkLst>
        </pc:grpChg>
        <pc:picChg chg="add mod">
          <ac:chgData name="Moonsuk Choi" userId="304d34f54ddec5f7" providerId="LiveId" clId="{F5A4E409-5824-424C-8CAE-30363F6C92D3}" dt="2023-11-30T02:28:52.011" v="3472" actId="14100"/>
          <ac:picMkLst>
            <pc:docMk/>
            <pc:sldMk cId="0" sldId="266"/>
            <ac:picMk id="21" creationId="{5496BF24-9A4D-C635-6CA5-B16B82CDF296}"/>
          </ac:picMkLst>
        </pc:picChg>
        <pc:picChg chg="add mod">
          <ac:chgData name="Moonsuk Choi" userId="304d34f54ddec5f7" providerId="LiveId" clId="{F5A4E409-5824-424C-8CAE-30363F6C92D3}" dt="2023-11-30T02:30:10.704" v="3524" actId="1076"/>
          <ac:picMkLst>
            <pc:docMk/>
            <pc:sldMk cId="0" sldId="266"/>
            <ac:picMk id="22" creationId="{5B8CC171-E27C-7A8C-49B5-BCFD4F751648}"/>
          </ac:picMkLst>
        </pc:picChg>
        <pc:picChg chg="add mod">
          <ac:chgData name="Moonsuk Choi" userId="304d34f54ddec5f7" providerId="LiveId" clId="{F5A4E409-5824-424C-8CAE-30363F6C92D3}" dt="2023-11-30T03:01:21.634" v="3877" actId="1076"/>
          <ac:picMkLst>
            <pc:docMk/>
            <pc:sldMk cId="0" sldId="266"/>
            <ac:picMk id="29" creationId="{DAD000AD-77DA-921D-D4B1-B11460A4E807}"/>
          </ac:picMkLst>
        </pc:picChg>
        <pc:picChg chg="add mod">
          <ac:chgData name="Moonsuk Choi" userId="304d34f54ddec5f7" providerId="LiveId" clId="{F5A4E409-5824-424C-8CAE-30363F6C92D3}" dt="2023-11-30T03:00:24.439" v="3856" actId="1076"/>
          <ac:picMkLst>
            <pc:docMk/>
            <pc:sldMk cId="0" sldId="266"/>
            <ac:picMk id="33" creationId="{8B96324C-342F-AAEA-9E0C-AD7EFE9D6FB9}"/>
          </ac:picMkLst>
        </pc:picChg>
        <pc:picChg chg="add mod">
          <ac:chgData name="Moonsuk Choi" userId="304d34f54ddec5f7" providerId="LiveId" clId="{F5A4E409-5824-424C-8CAE-30363F6C92D3}" dt="2023-11-30T03:01:32.832" v="3880" actId="1076"/>
          <ac:picMkLst>
            <pc:docMk/>
            <pc:sldMk cId="0" sldId="266"/>
            <ac:picMk id="37" creationId="{D1EDD372-42FC-75ED-1260-38E512D97A43}"/>
          </ac:picMkLst>
        </pc:picChg>
        <pc:picChg chg="add mod">
          <ac:chgData name="Moonsuk Choi" userId="304d34f54ddec5f7" providerId="LiveId" clId="{F5A4E409-5824-424C-8CAE-30363F6C92D3}" dt="2023-11-30T03:00:46.982" v="3864" actId="1076"/>
          <ac:picMkLst>
            <pc:docMk/>
            <pc:sldMk cId="0" sldId="266"/>
            <ac:picMk id="41" creationId="{7F053D37-BB74-5651-C694-537DBE1FB0E1}"/>
          </ac:picMkLst>
        </pc:picChg>
      </pc:sldChg>
      <pc:sldChg chg="del">
        <pc:chgData name="Moonsuk Choi" userId="304d34f54ddec5f7" providerId="LiveId" clId="{F5A4E409-5824-424C-8CAE-30363F6C92D3}" dt="2023-11-30T04:28:35.256" v="5568" actId="47"/>
        <pc:sldMkLst>
          <pc:docMk/>
          <pc:sldMk cId="0" sldId="267"/>
        </pc:sldMkLst>
      </pc:sldChg>
      <pc:sldChg chg="del">
        <pc:chgData name="Moonsuk Choi" userId="304d34f54ddec5f7" providerId="LiveId" clId="{F5A4E409-5824-424C-8CAE-30363F6C92D3}" dt="2023-11-30T04:28:36.272" v="5569" actId="47"/>
        <pc:sldMkLst>
          <pc:docMk/>
          <pc:sldMk cId="0" sldId="268"/>
        </pc:sldMkLst>
      </pc:sldChg>
      <pc:sldChg chg="del">
        <pc:chgData name="Moonsuk Choi" userId="304d34f54ddec5f7" providerId="LiveId" clId="{F5A4E409-5824-424C-8CAE-30363F6C92D3}" dt="2023-11-30T04:28:38.437" v="5570" actId="47"/>
        <pc:sldMkLst>
          <pc:docMk/>
          <pc:sldMk cId="0" sldId="269"/>
        </pc:sldMkLst>
      </pc:sldChg>
      <pc:sldChg chg="del">
        <pc:chgData name="Moonsuk Choi" userId="304d34f54ddec5f7" providerId="LiveId" clId="{F5A4E409-5824-424C-8CAE-30363F6C92D3}" dt="2023-11-30T04:28:40.372" v="5571" actId="47"/>
        <pc:sldMkLst>
          <pc:docMk/>
          <pc:sldMk cId="0" sldId="270"/>
        </pc:sldMkLst>
      </pc:sldChg>
      <pc:sldChg chg="del">
        <pc:chgData name="Moonsuk Choi" userId="304d34f54ddec5f7" providerId="LiveId" clId="{F5A4E409-5824-424C-8CAE-30363F6C92D3}" dt="2023-11-30T04:28:44.233" v="5573" actId="47"/>
        <pc:sldMkLst>
          <pc:docMk/>
          <pc:sldMk cId="0" sldId="271"/>
        </pc:sldMkLst>
      </pc:sldChg>
      <pc:sldChg chg="addSp delSp modSp mod ord setBg">
        <pc:chgData name="Moonsuk Choi" userId="304d34f54ddec5f7" providerId="LiveId" clId="{F5A4E409-5824-424C-8CAE-30363F6C92D3}" dt="2023-11-30T06:43:17.685" v="6186" actId="1076"/>
        <pc:sldMkLst>
          <pc:docMk/>
          <pc:sldMk cId="0" sldId="272"/>
        </pc:sldMkLst>
        <pc:spChg chg="mod">
          <ac:chgData name="Moonsuk Choi" userId="304d34f54ddec5f7" providerId="LiveId" clId="{F5A4E409-5824-424C-8CAE-30363F6C92D3}" dt="2023-11-29T08:08:32.042" v="1654" actId="1076"/>
          <ac:spMkLst>
            <pc:docMk/>
            <pc:sldMk cId="0" sldId="272"/>
            <ac:spMk id="2" creationId="{00000000-0000-0000-0000-000000000000}"/>
          </ac:spMkLst>
        </pc:spChg>
        <pc:spChg chg="del">
          <ac:chgData name="Moonsuk Choi" userId="304d34f54ddec5f7" providerId="LiveId" clId="{F5A4E409-5824-424C-8CAE-30363F6C92D3}" dt="2023-11-29T08:07:52.996" v="1645" actId="478"/>
          <ac:spMkLst>
            <pc:docMk/>
            <pc:sldMk cId="0" sldId="272"/>
            <ac:spMk id="3" creationId="{00000000-0000-0000-0000-000000000000}"/>
          </ac:spMkLst>
        </pc:spChg>
        <pc:spChg chg="del">
          <ac:chgData name="Moonsuk Choi" userId="304d34f54ddec5f7" providerId="LiveId" clId="{F5A4E409-5824-424C-8CAE-30363F6C92D3}" dt="2023-11-29T08:07:53.901" v="1646" actId="478"/>
          <ac:spMkLst>
            <pc:docMk/>
            <pc:sldMk cId="0" sldId="272"/>
            <ac:spMk id="4" creationId="{00000000-0000-0000-0000-000000000000}"/>
          </ac:spMkLst>
        </pc:spChg>
        <pc:spChg chg="mod topLvl">
          <ac:chgData name="Moonsuk Choi" userId="304d34f54ddec5f7" providerId="LiveId" clId="{F5A4E409-5824-424C-8CAE-30363F6C92D3}" dt="2023-11-29T08:08:18.452" v="1651" actId="403"/>
          <ac:spMkLst>
            <pc:docMk/>
            <pc:sldMk cId="0" sldId="272"/>
            <ac:spMk id="6" creationId="{00000000-0000-0000-0000-000000000000}"/>
          </ac:spMkLst>
        </pc:spChg>
        <pc:spChg chg="del mod topLvl">
          <ac:chgData name="Moonsuk Choi" userId="304d34f54ddec5f7" providerId="LiveId" clId="{F5A4E409-5824-424C-8CAE-30363F6C92D3}" dt="2023-11-29T08:07:20.944" v="1638" actId="478"/>
          <ac:spMkLst>
            <pc:docMk/>
            <pc:sldMk cId="0" sldId="272"/>
            <ac:spMk id="7" creationId="{00000000-0000-0000-0000-000000000000}"/>
          </ac:spMkLst>
        </pc:spChg>
        <pc:spChg chg="mod">
          <ac:chgData name="Moonsuk Choi" userId="304d34f54ddec5f7" providerId="LiveId" clId="{F5A4E409-5824-424C-8CAE-30363F6C92D3}" dt="2023-11-29T08:07:40.121" v="1643"/>
          <ac:spMkLst>
            <pc:docMk/>
            <pc:sldMk cId="0" sldId="272"/>
            <ac:spMk id="16" creationId="{972F5964-E08F-AE9F-5D87-ED0E2A97BFE2}"/>
          </ac:spMkLst>
        </pc:spChg>
        <pc:spChg chg="mod">
          <ac:chgData name="Moonsuk Choi" userId="304d34f54ddec5f7" providerId="LiveId" clId="{F5A4E409-5824-424C-8CAE-30363F6C92D3}" dt="2023-11-29T08:07:40.121" v="1643"/>
          <ac:spMkLst>
            <pc:docMk/>
            <pc:sldMk cId="0" sldId="272"/>
            <ac:spMk id="17" creationId="{F64EEE72-62A6-B9C2-FF4B-385CF90F3437}"/>
          </ac:spMkLst>
        </pc:spChg>
        <pc:spChg chg="mod">
          <ac:chgData name="Moonsuk Choi" userId="304d34f54ddec5f7" providerId="LiveId" clId="{F5A4E409-5824-424C-8CAE-30363F6C92D3}" dt="2023-11-29T08:07:40.121" v="1643"/>
          <ac:spMkLst>
            <pc:docMk/>
            <pc:sldMk cId="0" sldId="272"/>
            <ac:spMk id="18" creationId="{76C1C5E3-1289-1BB5-E6DA-A018F905980E}"/>
          </ac:spMkLst>
        </pc:spChg>
        <pc:spChg chg="mod">
          <ac:chgData name="Moonsuk Choi" userId="304d34f54ddec5f7" providerId="LiveId" clId="{F5A4E409-5824-424C-8CAE-30363F6C92D3}" dt="2023-11-29T08:07:40.121" v="1643"/>
          <ac:spMkLst>
            <pc:docMk/>
            <pc:sldMk cId="0" sldId="272"/>
            <ac:spMk id="19" creationId="{13D2086F-D82E-7ACF-7619-29EB2DC37267}"/>
          </ac:spMkLst>
        </pc:spChg>
        <pc:spChg chg="mod">
          <ac:chgData name="Moonsuk Choi" userId="304d34f54ddec5f7" providerId="LiveId" clId="{F5A4E409-5824-424C-8CAE-30363F6C92D3}" dt="2023-11-29T08:07:40.121" v="1643"/>
          <ac:spMkLst>
            <pc:docMk/>
            <pc:sldMk cId="0" sldId="272"/>
            <ac:spMk id="20" creationId="{40EBD5A5-E0B5-5268-38FE-C4F98DEB442C}"/>
          </ac:spMkLst>
        </pc:spChg>
        <pc:spChg chg="add mod">
          <ac:chgData name="Moonsuk Choi" userId="304d34f54ddec5f7" providerId="LiveId" clId="{F5A4E409-5824-424C-8CAE-30363F6C92D3}" dt="2023-11-29T08:09:05.677" v="1682" actId="1076"/>
          <ac:spMkLst>
            <pc:docMk/>
            <pc:sldMk cId="0" sldId="272"/>
            <ac:spMk id="22" creationId="{064A7570-AC97-7C71-23FD-18887F1173C0}"/>
          </ac:spMkLst>
        </pc:spChg>
        <pc:grpChg chg="del">
          <ac:chgData name="Moonsuk Choi" userId="304d34f54ddec5f7" providerId="LiveId" clId="{F5A4E409-5824-424C-8CAE-30363F6C92D3}" dt="2023-11-29T08:07:20.944" v="1638" actId="478"/>
          <ac:grpSpMkLst>
            <pc:docMk/>
            <pc:sldMk cId="0" sldId="272"/>
            <ac:grpSpMk id="5" creationId="{00000000-0000-0000-0000-000000000000}"/>
          </ac:grpSpMkLst>
        </pc:grpChg>
        <pc:grpChg chg="del">
          <ac:chgData name="Moonsuk Choi" userId="304d34f54ddec5f7" providerId="LiveId" clId="{F5A4E409-5824-424C-8CAE-30363F6C92D3}" dt="2023-11-29T08:07:39.862" v="1642" actId="478"/>
          <ac:grpSpMkLst>
            <pc:docMk/>
            <pc:sldMk cId="0" sldId="272"/>
            <ac:grpSpMk id="8" creationId="{00000000-0000-0000-0000-000000000000}"/>
          </ac:grpSpMkLst>
        </pc:grpChg>
        <pc:grpChg chg="add mod">
          <ac:chgData name="Moonsuk Choi" userId="304d34f54ddec5f7" providerId="LiveId" clId="{F5A4E409-5824-424C-8CAE-30363F6C92D3}" dt="2023-11-29T08:07:44.466" v="1644" actId="1076"/>
          <ac:grpSpMkLst>
            <pc:docMk/>
            <pc:sldMk cId="0" sldId="272"/>
            <ac:grpSpMk id="15" creationId="{23CF860F-3CEC-D485-CD6C-D1FEFE374DF0}"/>
          </ac:grpSpMkLst>
        </pc:grpChg>
        <pc:picChg chg="add mod ord">
          <ac:chgData name="Moonsuk Choi" userId="304d34f54ddec5f7" providerId="LiveId" clId="{F5A4E409-5824-424C-8CAE-30363F6C92D3}" dt="2023-11-30T06:43:17.685" v="6186" actId="1076"/>
          <ac:picMkLst>
            <pc:docMk/>
            <pc:sldMk cId="0" sldId="272"/>
            <ac:picMk id="3" creationId="{706DF672-CB50-E837-033D-168CF00B2544}"/>
          </ac:picMkLst>
        </pc:picChg>
      </pc:sldChg>
      <pc:sldChg chg="del">
        <pc:chgData name="Moonsuk Choi" userId="304d34f54ddec5f7" providerId="LiveId" clId="{F5A4E409-5824-424C-8CAE-30363F6C92D3}" dt="2023-11-30T04:28:43.306" v="5572" actId="47"/>
        <pc:sldMkLst>
          <pc:docMk/>
          <pc:sldMk cId="0" sldId="273"/>
        </pc:sldMkLst>
      </pc:sldChg>
      <pc:sldChg chg="del">
        <pc:chgData name="Moonsuk Choi" userId="304d34f54ddec5f7" providerId="LiveId" clId="{F5A4E409-5824-424C-8CAE-30363F6C92D3}" dt="2023-11-30T04:28:46.804" v="5574" actId="47"/>
        <pc:sldMkLst>
          <pc:docMk/>
          <pc:sldMk cId="0" sldId="274"/>
        </pc:sldMkLst>
      </pc:sldChg>
      <pc:sldChg chg="del">
        <pc:chgData name="Moonsuk Choi" userId="304d34f54ddec5f7" providerId="LiveId" clId="{F5A4E409-5824-424C-8CAE-30363F6C92D3}" dt="2023-11-30T04:28:47.979" v="5575" actId="47"/>
        <pc:sldMkLst>
          <pc:docMk/>
          <pc:sldMk cId="0" sldId="275"/>
        </pc:sldMkLst>
      </pc:sldChg>
      <pc:sldChg chg="modSp mod ord modTransition setBg">
        <pc:chgData name="Moonsuk Choi" userId="304d34f54ddec5f7" providerId="LiveId" clId="{F5A4E409-5824-424C-8CAE-30363F6C92D3}" dt="2023-11-30T06:47:10.273" v="6218"/>
        <pc:sldMkLst>
          <pc:docMk/>
          <pc:sldMk cId="4125823462" sldId="276"/>
        </pc:sldMkLst>
        <pc:spChg chg="mod">
          <ac:chgData name="Moonsuk Choi" userId="304d34f54ddec5f7" providerId="LiveId" clId="{F5A4E409-5824-424C-8CAE-30363F6C92D3}" dt="2023-11-29T08:13:14.259" v="1696" actId="207"/>
          <ac:spMkLst>
            <pc:docMk/>
            <pc:sldMk cId="4125823462" sldId="276"/>
            <ac:spMk id="4" creationId="{00000000-0000-0000-0000-000000000000}"/>
          </ac:spMkLst>
        </pc:spChg>
        <pc:spChg chg="mod">
          <ac:chgData name="Moonsuk Choi" userId="304d34f54ddec5f7" providerId="LiveId" clId="{F5A4E409-5824-424C-8CAE-30363F6C92D3}" dt="2023-11-29T08:14:02.886" v="1706" actId="207"/>
          <ac:spMkLst>
            <pc:docMk/>
            <pc:sldMk cId="4125823462" sldId="276"/>
            <ac:spMk id="5" creationId="{00000000-0000-0000-0000-000000000000}"/>
          </ac:spMkLst>
        </pc:spChg>
        <pc:spChg chg="mod">
          <ac:chgData name="Moonsuk Choi" userId="304d34f54ddec5f7" providerId="LiveId" clId="{F5A4E409-5824-424C-8CAE-30363F6C92D3}" dt="2023-11-29T08:13:14.259" v="1696" actId="207"/>
          <ac:spMkLst>
            <pc:docMk/>
            <pc:sldMk cId="4125823462" sldId="276"/>
            <ac:spMk id="6" creationId="{00000000-0000-0000-0000-000000000000}"/>
          </ac:spMkLst>
        </pc:spChg>
        <pc:spChg chg="mod">
          <ac:chgData name="Moonsuk Choi" userId="304d34f54ddec5f7" providerId="LiveId" clId="{F5A4E409-5824-424C-8CAE-30363F6C92D3}" dt="2023-11-29T08:12:47.599" v="1694" actId="207"/>
          <ac:spMkLst>
            <pc:docMk/>
            <pc:sldMk cId="4125823462" sldId="276"/>
            <ac:spMk id="9" creationId="{00000000-0000-0000-0000-000000000000}"/>
          </ac:spMkLst>
        </pc:spChg>
        <pc:spChg chg="mod">
          <ac:chgData name="Moonsuk Choi" userId="304d34f54ddec5f7" providerId="LiveId" clId="{F5A4E409-5824-424C-8CAE-30363F6C92D3}" dt="2023-11-29T08:13:09.592" v="1695" actId="207"/>
          <ac:spMkLst>
            <pc:docMk/>
            <pc:sldMk cId="4125823462" sldId="276"/>
            <ac:spMk id="10" creationId="{00000000-0000-0000-0000-000000000000}"/>
          </ac:spMkLst>
        </pc:spChg>
        <pc:spChg chg="mod">
          <ac:chgData name="Moonsuk Choi" userId="304d34f54ddec5f7" providerId="LiveId" clId="{F5A4E409-5824-424C-8CAE-30363F6C92D3}" dt="2023-11-29T08:12:47.599" v="1694" actId="207"/>
          <ac:spMkLst>
            <pc:docMk/>
            <pc:sldMk cId="4125823462" sldId="276"/>
            <ac:spMk id="11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36:44.739" v="1715" actId="207"/>
          <ac:spMkLst>
            <pc:docMk/>
            <pc:sldMk cId="4125823462" sldId="276"/>
            <ac:spMk id="14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36:50.295" v="1716" actId="207"/>
          <ac:spMkLst>
            <pc:docMk/>
            <pc:sldMk cId="4125823462" sldId="276"/>
            <ac:spMk id="15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36:44.739" v="1715" actId="207"/>
          <ac:spMkLst>
            <pc:docMk/>
            <pc:sldMk cId="4125823462" sldId="276"/>
            <ac:spMk id="16" creationId="{00000000-0000-0000-0000-000000000000}"/>
          </ac:spMkLst>
        </pc:spChg>
        <pc:spChg chg="mod">
          <ac:chgData name="Moonsuk Choi" userId="304d34f54ddec5f7" providerId="LiveId" clId="{F5A4E409-5824-424C-8CAE-30363F6C92D3}" dt="2023-11-29T08:14:14.750" v="1707" actId="207"/>
          <ac:spMkLst>
            <pc:docMk/>
            <pc:sldMk cId="4125823462" sldId="276"/>
            <ac:spMk id="25" creationId="{00000000-0000-0000-0000-000000000000}"/>
          </ac:spMkLst>
        </pc:spChg>
        <pc:spChg chg="mod">
          <ac:chgData name="Moonsuk Choi" userId="304d34f54ddec5f7" providerId="LiveId" clId="{F5A4E409-5824-424C-8CAE-30363F6C92D3}" dt="2023-11-29T08:14:24.784" v="1709" actId="207"/>
          <ac:spMkLst>
            <pc:docMk/>
            <pc:sldMk cId="4125823462" sldId="276"/>
            <ac:spMk id="26" creationId="{00000000-0000-0000-0000-000000000000}"/>
          </ac:spMkLst>
        </pc:spChg>
        <pc:spChg chg="mod">
          <ac:chgData name="Moonsuk Choi" userId="304d34f54ddec5f7" providerId="LiveId" clId="{F5A4E409-5824-424C-8CAE-30363F6C92D3}" dt="2023-11-29T08:14:46.485" v="1711" actId="207"/>
          <ac:spMkLst>
            <pc:docMk/>
            <pc:sldMk cId="4125823462" sldId="276"/>
            <ac:spMk id="29" creationId="{00000000-0000-0000-0000-000000000000}"/>
          </ac:spMkLst>
        </pc:spChg>
        <pc:spChg chg="mod">
          <ac:chgData name="Moonsuk Choi" userId="304d34f54ddec5f7" providerId="LiveId" clId="{F5A4E409-5824-424C-8CAE-30363F6C92D3}" dt="2023-11-29T08:14:46.485" v="1711" actId="207"/>
          <ac:spMkLst>
            <pc:docMk/>
            <pc:sldMk cId="4125823462" sldId="276"/>
            <ac:spMk id="30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36:27.110" v="1713" actId="207"/>
          <ac:spMkLst>
            <pc:docMk/>
            <pc:sldMk cId="4125823462" sldId="276"/>
            <ac:spMk id="33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36:36.362" v="1714" actId="207"/>
          <ac:spMkLst>
            <pc:docMk/>
            <pc:sldMk cId="4125823462" sldId="276"/>
            <ac:spMk id="34" creationId="{00000000-0000-0000-0000-000000000000}"/>
          </ac:spMkLst>
        </pc:spChg>
        <pc:spChg chg="mod">
          <ac:chgData name="Moonsuk Choi" userId="304d34f54ddec5f7" providerId="LiveId" clId="{F5A4E409-5824-424C-8CAE-30363F6C92D3}" dt="2023-11-30T01:37:16.626" v="1723" actId="20577"/>
          <ac:spMkLst>
            <pc:docMk/>
            <pc:sldMk cId="4125823462" sldId="276"/>
            <ac:spMk id="39" creationId="{8F1F9D89-BD7E-F3C2-29A1-FE99A1DFC6FE}"/>
          </ac:spMkLst>
        </pc:spChg>
        <pc:spChg chg="mod">
          <ac:chgData name="Moonsuk Choi" userId="304d34f54ddec5f7" providerId="LiveId" clId="{F5A4E409-5824-424C-8CAE-30363F6C92D3}" dt="2023-11-30T01:37:20.680" v="1724"/>
          <ac:spMkLst>
            <pc:docMk/>
            <pc:sldMk cId="4125823462" sldId="276"/>
            <ac:spMk id="40" creationId="{9B55D708-5F92-7D3A-CEF8-DBD83F1AD120}"/>
          </ac:spMkLst>
        </pc:spChg>
        <pc:spChg chg="mod">
          <ac:chgData name="Moonsuk Choi" userId="304d34f54ddec5f7" providerId="LiveId" clId="{F5A4E409-5824-424C-8CAE-30363F6C92D3}" dt="2023-11-30T01:37:23.764" v="1725"/>
          <ac:spMkLst>
            <pc:docMk/>
            <pc:sldMk cId="4125823462" sldId="276"/>
            <ac:spMk id="41" creationId="{F419141D-6404-F144-3091-3E8DD9188B88}"/>
          </ac:spMkLst>
        </pc:spChg>
        <pc:grpChg chg="mod">
          <ac:chgData name="Moonsuk Choi" userId="304d34f54ddec5f7" providerId="LiveId" clId="{F5A4E409-5824-424C-8CAE-30363F6C92D3}" dt="2023-11-29T08:13:14.259" v="1696" actId="207"/>
          <ac:grpSpMkLst>
            <pc:docMk/>
            <pc:sldMk cId="4125823462" sldId="276"/>
            <ac:grpSpMk id="2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29T08:13:14.259" v="1696" actId="207"/>
          <ac:grpSpMkLst>
            <pc:docMk/>
            <pc:sldMk cId="4125823462" sldId="276"/>
            <ac:grpSpMk id="3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29T08:12:47.599" v="1694" actId="207"/>
          <ac:grpSpMkLst>
            <pc:docMk/>
            <pc:sldMk cId="4125823462" sldId="276"/>
            <ac:grpSpMk id="7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29T08:12:47.599" v="1694" actId="207"/>
          <ac:grpSpMkLst>
            <pc:docMk/>
            <pc:sldMk cId="4125823462" sldId="276"/>
            <ac:grpSpMk id="8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30T01:36:44.739" v="1715" actId="207"/>
          <ac:grpSpMkLst>
            <pc:docMk/>
            <pc:sldMk cId="4125823462" sldId="276"/>
            <ac:grpSpMk id="12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30T01:36:44.739" v="1715" actId="207"/>
          <ac:grpSpMkLst>
            <pc:docMk/>
            <pc:sldMk cId="4125823462" sldId="276"/>
            <ac:grpSpMk id="13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29T08:14:14.750" v="1707" actId="207"/>
          <ac:grpSpMkLst>
            <pc:docMk/>
            <pc:sldMk cId="4125823462" sldId="276"/>
            <ac:grpSpMk id="23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29T08:14:14.750" v="1707" actId="207"/>
          <ac:grpSpMkLst>
            <pc:docMk/>
            <pc:sldMk cId="4125823462" sldId="276"/>
            <ac:grpSpMk id="24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29T08:14:46.485" v="1711" actId="207"/>
          <ac:grpSpMkLst>
            <pc:docMk/>
            <pc:sldMk cId="4125823462" sldId="276"/>
            <ac:grpSpMk id="27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29T08:14:46.485" v="1711" actId="207"/>
          <ac:grpSpMkLst>
            <pc:docMk/>
            <pc:sldMk cId="4125823462" sldId="276"/>
            <ac:grpSpMk id="28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30T01:36:27.110" v="1713" actId="207"/>
          <ac:grpSpMkLst>
            <pc:docMk/>
            <pc:sldMk cId="4125823462" sldId="276"/>
            <ac:grpSpMk id="31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30T01:36:27.110" v="1713" actId="207"/>
          <ac:grpSpMkLst>
            <pc:docMk/>
            <pc:sldMk cId="4125823462" sldId="276"/>
            <ac:grpSpMk id="32" creationId="{00000000-0000-0000-0000-000000000000}"/>
          </ac:grpSpMkLst>
        </pc:grpChg>
      </pc:sldChg>
      <pc:sldChg chg="del">
        <pc:chgData name="Moonsuk Choi" userId="304d34f54ddec5f7" providerId="LiveId" clId="{F5A4E409-5824-424C-8CAE-30363F6C92D3}" dt="2023-11-29T06:59:45.881" v="1099" actId="47"/>
        <pc:sldMkLst>
          <pc:docMk/>
          <pc:sldMk cId="3923838797" sldId="277"/>
        </pc:sldMkLst>
      </pc:sldChg>
      <pc:sldChg chg="del">
        <pc:chgData name="Moonsuk Choi" userId="304d34f54ddec5f7" providerId="LiveId" clId="{F5A4E409-5824-424C-8CAE-30363F6C92D3}" dt="2023-11-30T04:28:18.871" v="5563" actId="47"/>
        <pc:sldMkLst>
          <pc:docMk/>
          <pc:sldMk cId="1752769864" sldId="278"/>
        </pc:sldMkLst>
      </pc:sldChg>
      <pc:sldChg chg="delSp modSp mod ord setBg">
        <pc:chgData name="Moonsuk Choi" userId="304d34f54ddec5f7" providerId="LiveId" clId="{F5A4E409-5824-424C-8CAE-30363F6C92D3}" dt="2023-11-30T04:26:27.883" v="5557" actId="14100"/>
        <pc:sldMkLst>
          <pc:docMk/>
          <pc:sldMk cId="2799435818" sldId="279"/>
        </pc:sldMkLst>
        <pc:spChg chg="mod">
          <ac:chgData name="Moonsuk Choi" userId="304d34f54ddec5f7" providerId="LiveId" clId="{F5A4E409-5824-424C-8CAE-30363F6C92D3}" dt="2023-11-30T04:26:27.883" v="5557" actId="14100"/>
          <ac:spMkLst>
            <pc:docMk/>
            <pc:sldMk cId="2799435818" sldId="279"/>
            <ac:spMk id="13" creationId="{00000000-0000-0000-0000-000000000000}"/>
          </ac:spMkLst>
        </pc:spChg>
        <pc:spChg chg="del">
          <ac:chgData name="Moonsuk Choi" userId="304d34f54ddec5f7" providerId="LiveId" clId="{F5A4E409-5824-424C-8CAE-30363F6C92D3}" dt="2023-11-29T08:02:32.247" v="1522" actId="478"/>
          <ac:spMkLst>
            <pc:docMk/>
            <pc:sldMk cId="2799435818" sldId="279"/>
            <ac:spMk id="15" creationId="{00000000-0000-0000-0000-000000000000}"/>
          </ac:spMkLst>
        </pc:spChg>
        <pc:grpChg chg="mod">
          <ac:chgData name="Moonsuk Choi" userId="304d34f54ddec5f7" providerId="LiveId" clId="{F5A4E409-5824-424C-8CAE-30363F6C92D3}" dt="2023-11-30T01:55:08.520" v="1808" actId="1076"/>
          <ac:grpSpMkLst>
            <pc:docMk/>
            <pc:sldMk cId="2799435818" sldId="279"/>
            <ac:grpSpMk id="2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30T01:55:16.149" v="1810" actId="1076"/>
          <ac:grpSpMkLst>
            <pc:docMk/>
            <pc:sldMk cId="2799435818" sldId="279"/>
            <ac:grpSpMk id="16" creationId="{239B1D53-E1EA-80F3-4CCB-49442C6E44D5}"/>
          </ac:grpSpMkLst>
        </pc:grpChg>
        <pc:graphicFrameChg chg="mod modGraphic">
          <ac:chgData name="Moonsuk Choi" userId="304d34f54ddec5f7" providerId="LiveId" clId="{F5A4E409-5824-424C-8CAE-30363F6C92D3}" dt="2023-11-30T01:39:31.099" v="1751" actId="1038"/>
          <ac:graphicFrameMkLst>
            <pc:docMk/>
            <pc:sldMk cId="2799435818" sldId="279"/>
            <ac:graphicFrameMk id="22" creationId="{4E1E76FA-6679-4355-E24C-533DFDC75837}"/>
          </ac:graphicFrameMkLst>
        </pc:graphicFrameChg>
      </pc:sldChg>
      <pc:sldChg chg="addSp delSp modSp add mod ord">
        <pc:chgData name="Moonsuk Choi" userId="304d34f54ddec5f7" providerId="LiveId" clId="{F5A4E409-5824-424C-8CAE-30363F6C92D3}" dt="2023-11-30T03:47:55.995" v="4978" actId="6549"/>
        <pc:sldMkLst>
          <pc:docMk/>
          <pc:sldMk cId="1986397585" sldId="280"/>
        </pc:sldMkLst>
        <pc:spChg chg="mod modVis">
          <ac:chgData name="Moonsuk Choi" userId="304d34f54ddec5f7" providerId="LiveId" clId="{F5A4E409-5824-424C-8CAE-30363F6C92D3}" dt="2023-11-29T04:17:57.493" v="550"/>
          <ac:spMkLst>
            <pc:docMk/>
            <pc:sldMk cId="1986397585" sldId="280"/>
            <ac:spMk id="3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30T03:13:30.350" v="4182" actId="207"/>
          <ac:spMkLst>
            <pc:docMk/>
            <pc:sldMk cId="1986397585" sldId="280"/>
            <ac:spMk id="5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29T04:17:04.968" v="539" actId="14429"/>
          <ac:spMkLst>
            <pc:docMk/>
            <pc:sldMk cId="1986397585" sldId="280"/>
            <ac:spMk id="7" creationId="{00000000-0000-0000-0000-000000000000}"/>
          </ac:spMkLst>
        </pc:spChg>
        <pc:spChg chg="mod">
          <ac:chgData name="Moonsuk Choi" userId="304d34f54ddec5f7" providerId="LiveId" clId="{F5A4E409-5824-424C-8CAE-30363F6C92D3}" dt="2023-11-29T04:10:19.680" v="280" actId="20577"/>
          <ac:spMkLst>
            <pc:docMk/>
            <pc:sldMk cId="1986397585" sldId="280"/>
            <ac:spMk id="10" creationId="{00000000-0000-0000-0000-000000000000}"/>
          </ac:spMkLst>
        </pc:spChg>
        <pc:spChg chg="mod modVis">
          <ac:chgData name="Moonsuk Choi" userId="304d34f54ddec5f7" providerId="LiveId" clId="{F5A4E409-5824-424C-8CAE-30363F6C92D3}" dt="2023-11-29T04:17:06.462" v="541" actId="14429"/>
          <ac:spMkLst>
            <pc:docMk/>
            <pc:sldMk cId="1986397585" sldId="280"/>
            <ac:spMk id="14" creationId="{DF50CAC4-1C34-EC6E-7E37-F72FF9C10C88}"/>
          </ac:spMkLst>
        </pc:spChg>
        <pc:spChg chg="mod modVis">
          <ac:chgData name="Moonsuk Choi" userId="304d34f54ddec5f7" providerId="LiveId" clId="{F5A4E409-5824-424C-8CAE-30363F6C92D3}" dt="2023-11-29T04:17:10.776" v="542" actId="14430"/>
          <ac:spMkLst>
            <pc:docMk/>
            <pc:sldMk cId="1986397585" sldId="280"/>
            <ac:spMk id="18" creationId="{184D57CA-60A8-CB70-63D9-9BDF5551756C}"/>
          </ac:spMkLst>
        </pc:spChg>
        <pc:spChg chg="mod">
          <ac:chgData name="Moonsuk Choi" userId="304d34f54ddec5f7" providerId="LiveId" clId="{F5A4E409-5824-424C-8CAE-30363F6C92D3}" dt="2023-11-29T04:42:18.117" v="809"/>
          <ac:spMkLst>
            <pc:docMk/>
            <pc:sldMk cId="1986397585" sldId="280"/>
            <ac:spMk id="21" creationId="{607CA49A-A3D7-DC14-F6FA-E5ABED184C47}"/>
          </ac:spMkLst>
        </pc:spChg>
        <pc:spChg chg="mod">
          <ac:chgData name="Moonsuk Choi" userId="304d34f54ddec5f7" providerId="LiveId" clId="{F5A4E409-5824-424C-8CAE-30363F6C92D3}" dt="2023-11-29T04:42:18.117" v="809"/>
          <ac:spMkLst>
            <pc:docMk/>
            <pc:sldMk cId="1986397585" sldId="280"/>
            <ac:spMk id="23" creationId="{D7253F16-3D80-D6EC-B5ED-7FB86EE5856D}"/>
          </ac:spMkLst>
        </pc:spChg>
        <pc:spChg chg="mod">
          <ac:chgData name="Moonsuk Choi" userId="304d34f54ddec5f7" providerId="LiveId" clId="{F5A4E409-5824-424C-8CAE-30363F6C92D3}" dt="2023-11-29T04:42:18.117" v="809"/>
          <ac:spMkLst>
            <pc:docMk/>
            <pc:sldMk cId="1986397585" sldId="280"/>
            <ac:spMk id="24" creationId="{409058AA-E937-9D0B-DC0B-D1539E8CD725}"/>
          </ac:spMkLst>
        </pc:spChg>
        <pc:spChg chg="mod">
          <ac:chgData name="Moonsuk Choi" userId="304d34f54ddec5f7" providerId="LiveId" clId="{F5A4E409-5824-424C-8CAE-30363F6C92D3}" dt="2023-11-29T04:42:18.117" v="809"/>
          <ac:spMkLst>
            <pc:docMk/>
            <pc:sldMk cId="1986397585" sldId="280"/>
            <ac:spMk id="25" creationId="{3DB5B922-021F-5C58-825A-F4DDB5B71BF0}"/>
          </ac:spMkLst>
        </pc:spChg>
        <pc:spChg chg="mod">
          <ac:chgData name="Moonsuk Choi" userId="304d34f54ddec5f7" providerId="LiveId" clId="{F5A4E409-5824-424C-8CAE-30363F6C92D3}" dt="2023-11-30T03:47:55.995" v="4978" actId="6549"/>
          <ac:spMkLst>
            <pc:docMk/>
            <pc:sldMk cId="1986397585" sldId="280"/>
            <ac:spMk id="26" creationId="{A81378B0-ED00-F915-0711-25063CE9D1C3}"/>
          </ac:spMkLst>
        </pc:spChg>
        <pc:spChg chg="mod">
          <ac:chgData name="Moonsuk Choi" userId="304d34f54ddec5f7" providerId="LiveId" clId="{F5A4E409-5824-424C-8CAE-30363F6C92D3}" dt="2023-11-29T04:18:35.511" v="573"/>
          <ac:spMkLst>
            <pc:docMk/>
            <pc:sldMk cId="1986397585" sldId="280"/>
            <ac:spMk id="27" creationId="{D47E8DFC-4AFC-AD8A-77E3-E3C48872BC42}"/>
          </ac:spMkLst>
        </pc:spChg>
        <pc:spChg chg="mod">
          <ac:chgData name="Moonsuk Choi" userId="304d34f54ddec5f7" providerId="LiveId" clId="{F5A4E409-5824-424C-8CAE-30363F6C92D3}" dt="2023-11-29T04:42:18.117" v="809"/>
          <ac:spMkLst>
            <pc:docMk/>
            <pc:sldMk cId="1986397585" sldId="280"/>
            <ac:spMk id="28" creationId="{13C60675-03B2-B1CB-63D9-0F1595CB6761}"/>
          </ac:spMkLst>
        </pc:spChg>
        <pc:grpChg chg="add mod">
          <ac:chgData name="Moonsuk Choi" userId="304d34f54ddec5f7" providerId="LiveId" clId="{F5A4E409-5824-424C-8CAE-30363F6C92D3}" dt="2023-11-29T04:42:18.117" v="809"/>
          <ac:grpSpMkLst>
            <pc:docMk/>
            <pc:sldMk cId="1986397585" sldId="280"/>
            <ac:grpSpMk id="13" creationId="{376C50E3-9108-3F9C-6CA1-C8D993F23A11}"/>
          </ac:grpSpMkLst>
        </pc:grpChg>
        <pc:grpChg chg="del">
          <ac:chgData name="Moonsuk Choi" userId="304d34f54ddec5f7" providerId="LiveId" clId="{F5A4E409-5824-424C-8CAE-30363F6C92D3}" dt="2023-11-29T04:42:20.860" v="810" actId="478"/>
          <ac:grpSpMkLst>
            <pc:docMk/>
            <pc:sldMk cId="1986397585" sldId="280"/>
            <ac:grpSpMk id="15" creationId="{9CF9595F-9693-07B4-DC85-52A538F22776}"/>
          </ac:grpSpMkLst>
        </pc:grpChg>
        <pc:picChg chg="add mod ord modVis">
          <ac:chgData name="Moonsuk Choi" userId="304d34f54ddec5f7" providerId="LiveId" clId="{F5A4E409-5824-424C-8CAE-30363F6C92D3}" dt="2023-11-29T04:16:52.625" v="533" actId="14429"/>
          <ac:picMkLst>
            <pc:docMk/>
            <pc:sldMk cId="1986397585" sldId="280"/>
            <ac:picMk id="6" creationId="{85407B39-206C-20C8-A00D-C42DB5860AD2}"/>
          </ac:picMkLst>
        </pc:picChg>
        <pc:picChg chg="del ord">
          <ac:chgData name="Moonsuk Choi" userId="304d34f54ddec5f7" providerId="LiveId" clId="{F5A4E409-5824-424C-8CAE-30363F6C92D3}" dt="2023-11-29T04:15:32.838" v="528" actId="478"/>
          <ac:picMkLst>
            <pc:docMk/>
            <pc:sldMk cId="1986397585" sldId="280"/>
            <ac:picMk id="12" creationId="{8540B6F5-24E0-931B-EC3E-7E5D9DABB93C}"/>
          </ac:picMkLst>
        </pc:picChg>
        <pc:cxnChg chg="mod">
          <ac:chgData name="Moonsuk Choi" userId="304d34f54ddec5f7" providerId="LiveId" clId="{F5A4E409-5824-424C-8CAE-30363F6C92D3}" dt="2023-11-29T04:15:51.626" v="531" actId="14100"/>
          <ac:cxnSpMkLst>
            <pc:docMk/>
            <pc:sldMk cId="1986397585" sldId="280"/>
            <ac:cxnSpMk id="22" creationId="{FCD075B7-A4A3-D7CE-7119-CB02C9B8F1FB}"/>
          </ac:cxnSpMkLst>
        </pc:cxnChg>
      </pc:sldChg>
      <pc:sldChg chg="addSp delSp modSp add mod ord">
        <pc:chgData name="Moonsuk Choi" userId="304d34f54ddec5f7" providerId="LiveId" clId="{F5A4E409-5824-424C-8CAE-30363F6C92D3}" dt="2023-11-30T05:29:58.482" v="5635"/>
        <pc:sldMkLst>
          <pc:docMk/>
          <pc:sldMk cId="3942729358" sldId="281"/>
        </pc:sldMkLst>
        <pc:spChg chg="mod">
          <ac:chgData name="Moonsuk Choi" userId="304d34f54ddec5f7" providerId="LiveId" clId="{F5A4E409-5824-424C-8CAE-30363F6C92D3}" dt="2023-11-29T06:55:19.842" v="1042"/>
          <ac:spMkLst>
            <pc:docMk/>
            <pc:sldMk cId="3942729358" sldId="281"/>
            <ac:spMk id="3" creationId="{00000000-0000-0000-0000-000000000000}"/>
          </ac:spMkLst>
        </pc:spChg>
        <pc:spChg chg="mod">
          <ac:chgData name="Moonsuk Choi" userId="304d34f54ddec5f7" providerId="LiveId" clId="{F5A4E409-5824-424C-8CAE-30363F6C92D3}" dt="2023-11-30T05:25:27.095" v="5581" actId="207"/>
          <ac:spMkLst>
            <pc:docMk/>
            <pc:sldMk cId="3942729358" sldId="281"/>
            <ac:spMk id="5" creationId="{00000000-0000-0000-0000-000000000000}"/>
          </ac:spMkLst>
        </pc:spChg>
        <pc:spChg chg="mod">
          <ac:chgData name="Moonsuk Choi" userId="304d34f54ddec5f7" providerId="LiveId" clId="{F5A4E409-5824-424C-8CAE-30363F6C92D3}" dt="2023-11-29T04:18:43.378" v="583" actId="20577"/>
          <ac:spMkLst>
            <pc:docMk/>
            <pc:sldMk cId="3942729358" sldId="281"/>
            <ac:spMk id="10" creationId="{00000000-0000-0000-0000-000000000000}"/>
          </ac:spMkLst>
        </pc:spChg>
        <pc:spChg chg="mod">
          <ac:chgData name="Moonsuk Choi" userId="304d34f54ddec5f7" providerId="LiveId" clId="{F5A4E409-5824-424C-8CAE-30363F6C92D3}" dt="2023-11-29T04:42:26.097" v="812"/>
          <ac:spMkLst>
            <pc:docMk/>
            <pc:sldMk cId="3942729358" sldId="281"/>
            <ac:spMk id="11" creationId="{2A270756-7D07-E6D2-D2E5-805C431FFE74}"/>
          </ac:spMkLst>
        </pc:spChg>
        <pc:spChg chg="mod">
          <ac:chgData name="Moonsuk Choi" userId="304d34f54ddec5f7" providerId="LiveId" clId="{F5A4E409-5824-424C-8CAE-30363F6C92D3}" dt="2023-11-29T04:42:26.097" v="812"/>
          <ac:spMkLst>
            <pc:docMk/>
            <pc:sldMk cId="3942729358" sldId="281"/>
            <ac:spMk id="12" creationId="{ED6A8014-7965-27C5-35D5-30A9F1011750}"/>
          </ac:spMkLst>
        </pc:spChg>
        <pc:spChg chg="mod">
          <ac:chgData name="Moonsuk Choi" userId="304d34f54ddec5f7" providerId="LiveId" clId="{F5A4E409-5824-424C-8CAE-30363F6C92D3}" dt="2023-11-29T04:42:26.097" v="812"/>
          <ac:spMkLst>
            <pc:docMk/>
            <pc:sldMk cId="3942729358" sldId="281"/>
            <ac:spMk id="13" creationId="{38456D22-138F-3F8D-7A06-A15A019825FD}"/>
          </ac:spMkLst>
        </pc:spChg>
        <pc:spChg chg="mod">
          <ac:chgData name="Moonsuk Choi" userId="304d34f54ddec5f7" providerId="LiveId" clId="{F5A4E409-5824-424C-8CAE-30363F6C92D3}" dt="2023-11-29T06:46:50.691" v="964" actId="14100"/>
          <ac:spMkLst>
            <pc:docMk/>
            <pc:sldMk cId="3942729358" sldId="281"/>
            <ac:spMk id="14" creationId="{DF50CAC4-1C34-EC6E-7E37-F72FF9C10C88}"/>
          </ac:spMkLst>
        </pc:spChg>
        <pc:spChg chg="mod">
          <ac:chgData name="Moonsuk Choi" userId="304d34f54ddec5f7" providerId="LiveId" clId="{F5A4E409-5824-424C-8CAE-30363F6C92D3}" dt="2023-11-29T04:42:26.097" v="812"/>
          <ac:spMkLst>
            <pc:docMk/>
            <pc:sldMk cId="3942729358" sldId="281"/>
            <ac:spMk id="21" creationId="{45F211DF-5891-8EA8-EB19-6874B8660EA9}"/>
          </ac:spMkLst>
        </pc:spChg>
        <pc:spChg chg="mod">
          <ac:chgData name="Moonsuk Choi" userId="304d34f54ddec5f7" providerId="LiveId" clId="{F5A4E409-5824-424C-8CAE-30363F6C92D3}" dt="2023-11-29T04:42:26.097" v="812"/>
          <ac:spMkLst>
            <pc:docMk/>
            <pc:sldMk cId="3942729358" sldId="281"/>
            <ac:spMk id="23" creationId="{9FF00BE2-92C0-CEC9-6604-4BB4FC56FAB2}"/>
          </ac:spMkLst>
        </pc:spChg>
        <pc:spChg chg="mod">
          <ac:chgData name="Moonsuk Choi" userId="304d34f54ddec5f7" providerId="LiveId" clId="{F5A4E409-5824-424C-8CAE-30363F6C92D3}" dt="2023-11-30T05:29:58.482" v="5635"/>
          <ac:spMkLst>
            <pc:docMk/>
            <pc:sldMk cId="3942729358" sldId="281"/>
            <ac:spMk id="26" creationId="{A81378B0-ED00-F915-0711-25063CE9D1C3}"/>
          </ac:spMkLst>
        </pc:spChg>
        <pc:spChg chg="mod">
          <ac:chgData name="Moonsuk Choi" userId="304d34f54ddec5f7" providerId="LiveId" clId="{F5A4E409-5824-424C-8CAE-30363F6C92D3}" dt="2023-11-29T04:18:26.656" v="567" actId="20577"/>
          <ac:spMkLst>
            <pc:docMk/>
            <pc:sldMk cId="3942729358" sldId="281"/>
            <ac:spMk id="27" creationId="{D47E8DFC-4AFC-AD8A-77E3-E3C48872BC42}"/>
          </ac:spMkLst>
        </pc:spChg>
        <pc:grpChg chg="add mod">
          <ac:chgData name="Moonsuk Choi" userId="304d34f54ddec5f7" providerId="LiveId" clId="{F5A4E409-5824-424C-8CAE-30363F6C92D3}" dt="2023-11-29T04:42:26.097" v="812"/>
          <ac:grpSpMkLst>
            <pc:docMk/>
            <pc:sldMk cId="3942729358" sldId="281"/>
            <ac:grpSpMk id="2" creationId="{00BC50A9-9B71-4175-1B54-911727086BDC}"/>
          </ac:grpSpMkLst>
        </pc:grpChg>
        <pc:grpChg chg="del">
          <ac:chgData name="Moonsuk Choi" userId="304d34f54ddec5f7" providerId="LiveId" clId="{F5A4E409-5824-424C-8CAE-30363F6C92D3}" dt="2023-11-29T04:42:25.188" v="811" actId="478"/>
          <ac:grpSpMkLst>
            <pc:docMk/>
            <pc:sldMk cId="3942729358" sldId="281"/>
            <ac:grpSpMk id="15" creationId="{9CF9595F-9693-07B4-DC85-52A538F22776}"/>
          </ac:grpSpMkLst>
        </pc:grpChg>
        <pc:picChg chg="del mod">
          <ac:chgData name="Moonsuk Choi" userId="304d34f54ddec5f7" providerId="LiveId" clId="{F5A4E409-5824-424C-8CAE-30363F6C92D3}" dt="2023-11-29T04:46:17" v="907" actId="478"/>
          <ac:picMkLst>
            <pc:docMk/>
            <pc:sldMk cId="3942729358" sldId="281"/>
            <ac:picMk id="6" creationId="{85407B39-206C-20C8-A00D-C42DB5860AD2}"/>
          </ac:picMkLst>
        </pc:picChg>
        <pc:picChg chg="add del mod">
          <ac:chgData name="Moonsuk Choi" userId="304d34f54ddec5f7" providerId="LiveId" clId="{F5A4E409-5824-424C-8CAE-30363F6C92D3}" dt="2023-11-29T05:25:08.055" v="949" actId="478"/>
          <ac:picMkLst>
            <pc:docMk/>
            <pc:sldMk cId="3942729358" sldId="281"/>
            <ac:picMk id="24" creationId="{846B5D1F-7029-5D6D-2CA6-4C9A7D129E86}"/>
          </ac:picMkLst>
        </pc:picChg>
        <pc:picChg chg="add mod ord">
          <ac:chgData name="Moonsuk Choi" userId="304d34f54ddec5f7" providerId="LiveId" clId="{F5A4E409-5824-424C-8CAE-30363F6C92D3}" dt="2023-11-29T06:46:10.146" v="956" actId="1076"/>
          <ac:picMkLst>
            <pc:docMk/>
            <pc:sldMk cId="3942729358" sldId="281"/>
            <ac:picMk id="25" creationId="{6BA5D79E-56EC-61FC-6997-E4F1B03887C0}"/>
          </ac:picMkLst>
        </pc:picChg>
        <pc:cxnChg chg="mod">
          <ac:chgData name="Moonsuk Choi" userId="304d34f54ddec5f7" providerId="LiveId" clId="{F5A4E409-5824-424C-8CAE-30363F6C92D3}" dt="2023-11-29T06:46:48.351" v="963" actId="14100"/>
          <ac:cxnSpMkLst>
            <pc:docMk/>
            <pc:sldMk cId="3942729358" sldId="281"/>
            <ac:cxnSpMk id="22" creationId="{FCD075B7-A4A3-D7CE-7119-CB02C9B8F1FB}"/>
          </ac:cxnSpMkLst>
        </pc:cxnChg>
      </pc:sldChg>
      <pc:sldChg chg="addSp delSp modSp add mod">
        <pc:chgData name="Moonsuk Choi" userId="304d34f54ddec5f7" providerId="LiveId" clId="{F5A4E409-5824-424C-8CAE-30363F6C92D3}" dt="2023-11-30T04:27:55.159" v="5559" actId="207"/>
        <pc:sldMkLst>
          <pc:docMk/>
          <pc:sldMk cId="2827163396" sldId="282"/>
        </pc:sldMkLst>
        <pc:spChg chg="mod">
          <ac:chgData name="Moonsuk Choi" userId="304d34f54ddec5f7" providerId="LiveId" clId="{F5A4E409-5824-424C-8CAE-30363F6C92D3}" dt="2023-11-29T04:40:38.472" v="782"/>
          <ac:spMkLst>
            <pc:docMk/>
            <pc:sldMk cId="2827163396" sldId="282"/>
            <ac:spMk id="3" creationId="{00000000-0000-0000-0000-000000000000}"/>
          </ac:spMkLst>
        </pc:spChg>
        <pc:spChg chg="mod">
          <ac:chgData name="Moonsuk Choi" userId="304d34f54ddec5f7" providerId="LiveId" clId="{F5A4E409-5824-424C-8CAE-30363F6C92D3}" dt="2023-11-30T04:27:55.159" v="5559" actId="207"/>
          <ac:spMkLst>
            <pc:docMk/>
            <pc:sldMk cId="2827163396" sldId="282"/>
            <ac:spMk id="5" creationId="{00000000-0000-0000-0000-000000000000}"/>
          </ac:spMkLst>
        </pc:spChg>
        <pc:spChg chg="mod">
          <ac:chgData name="Moonsuk Choi" userId="304d34f54ddec5f7" providerId="LiveId" clId="{F5A4E409-5824-424C-8CAE-30363F6C92D3}" dt="2023-11-29T04:37:00.006" v="772" actId="20577"/>
          <ac:spMkLst>
            <pc:docMk/>
            <pc:sldMk cId="2827163396" sldId="282"/>
            <ac:spMk id="10" creationId="{00000000-0000-0000-0000-000000000000}"/>
          </ac:spMkLst>
        </pc:spChg>
        <pc:spChg chg="mod">
          <ac:chgData name="Moonsuk Choi" userId="304d34f54ddec5f7" providerId="LiveId" clId="{F5A4E409-5824-424C-8CAE-30363F6C92D3}" dt="2023-11-29T04:42:30.287" v="813"/>
          <ac:spMkLst>
            <pc:docMk/>
            <pc:sldMk cId="2827163396" sldId="282"/>
            <ac:spMk id="12" creationId="{5EBFC5E5-796A-FE6D-FBB4-68A5E115FF9C}"/>
          </ac:spMkLst>
        </pc:spChg>
        <pc:spChg chg="mod">
          <ac:chgData name="Moonsuk Choi" userId="304d34f54ddec5f7" providerId="LiveId" clId="{F5A4E409-5824-424C-8CAE-30363F6C92D3}" dt="2023-11-29T04:42:30.287" v="813"/>
          <ac:spMkLst>
            <pc:docMk/>
            <pc:sldMk cId="2827163396" sldId="282"/>
            <ac:spMk id="13" creationId="{01CED65C-B1CB-340C-168C-5160F72D73A2}"/>
          </ac:spMkLst>
        </pc:spChg>
        <pc:spChg chg="mod">
          <ac:chgData name="Moonsuk Choi" userId="304d34f54ddec5f7" providerId="LiveId" clId="{F5A4E409-5824-424C-8CAE-30363F6C92D3}" dt="2023-11-29T04:39:05.605" v="778" actId="14100"/>
          <ac:spMkLst>
            <pc:docMk/>
            <pc:sldMk cId="2827163396" sldId="282"/>
            <ac:spMk id="14" creationId="{DF50CAC4-1C34-EC6E-7E37-F72FF9C10C88}"/>
          </ac:spMkLst>
        </pc:spChg>
        <pc:spChg chg="mod">
          <ac:chgData name="Moonsuk Choi" userId="304d34f54ddec5f7" providerId="LiveId" clId="{F5A4E409-5824-424C-8CAE-30363F6C92D3}" dt="2023-11-29T04:42:30.287" v="813"/>
          <ac:spMkLst>
            <pc:docMk/>
            <pc:sldMk cId="2827163396" sldId="282"/>
            <ac:spMk id="21" creationId="{B5F9BBD6-3263-FD01-68A9-E844E0C3E377}"/>
          </ac:spMkLst>
        </pc:spChg>
        <pc:spChg chg="mod">
          <ac:chgData name="Moonsuk Choi" userId="304d34f54ddec5f7" providerId="LiveId" clId="{F5A4E409-5824-424C-8CAE-30363F6C92D3}" dt="2023-11-29T04:42:30.287" v="813"/>
          <ac:spMkLst>
            <pc:docMk/>
            <pc:sldMk cId="2827163396" sldId="282"/>
            <ac:spMk id="23" creationId="{42A902EE-706A-352D-804D-A53D421E1549}"/>
          </ac:spMkLst>
        </pc:spChg>
        <pc:spChg chg="mod">
          <ac:chgData name="Moonsuk Choi" userId="304d34f54ddec5f7" providerId="LiveId" clId="{F5A4E409-5824-424C-8CAE-30363F6C92D3}" dt="2023-11-29T04:42:30.287" v="813"/>
          <ac:spMkLst>
            <pc:docMk/>
            <pc:sldMk cId="2827163396" sldId="282"/>
            <ac:spMk id="24" creationId="{9920DDC2-237F-E239-184D-43AFD1AE7AAA}"/>
          </ac:spMkLst>
        </pc:spChg>
        <pc:spChg chg="mod">
          <ac:chgData name="Moonsuk Choi" userId="304d34f54ddec5f7" providerId="LiveId" clId="{F5A4E409-5824-424C-8CAE-30363F6C92D3}" dt="2023-11-29T06:55:45.120" v="1053"/>
          <ac:spMkLst>
            <pc:docMk/>
            <pc:sldMk cId="2827163396" sldId="282"/>
            <ac:spMk id="26" creationId="{A81378B0-ED00-F915-0711-25063CE9D1C3}"/>
          </ac:spMkLst>
        </pc:spChg>
        <pc:spChg chg="mod">
          <ac:chgData name="Moonsuk Choi" userId="304d34f54ddec5f7" providerId="LiveId" clId="{F5A4E409-5824-424C-8CAE-30363F6C92D3}" dt="2023-11-29T04:37:02.146" v="773" actId="1076"/>
          <ac:spMkLst>
            <pc:docMk/>
            <pc:sldMk cId="2827163396" sldId="282"/>
            <ac:spMk id="27" creationId="{D47E8DFC-4AFC-AD8A-77E3-E3C48872BC42}"/>
          </ac:spMkLst>
        </pc:spChg>
        <pc:grpChg chg="add mod">
          <ac:chgData name="Moonsuk Choi" userId="304d34f54ddec5f7" providerId="LiveId" clId="{F5A4E409-5824-424C-8CAE-30363F6C92D3}" dt="2023-11-29T04:42:30.287" v="813"/>
          <ac:grpSpMkLst>
            <pc:docMk/>
            <pc:sldMk cId="2827163396" sldId="282"/>
            <ac:grpSpMk id="11" creationId="{4A9F0245-45D2-E199-4670-8326E8ECE7EB}"/>
          </ac:grpSpMkLst>
        </pc:grpChg>
        <pc:grpChg chg="del">
          <ac:chgData name="Moonsuk Choi" userId="304d34f54ddec5f7" providerId="LiveId" clId="{F5A4E409-5824-424C-8CAE-30363F6C92D3}" dt="2023-11-29T04:42:32.469" v="814" actId="478"/>
          <ac:grpSpMkLst>
            <pc:docMk/>
            <pc:sldMk cId="2827163396" sldId="282"/>
            <ac:grpSpMk id="15" creationId="{9CF9595F-9693-07B4-DC85-52A538F22776}"/>
          </ac:grpSpMkLst>
        </pc:grpChg>
        <pc:picChg chg="mod">
          <ac:chgData name="Moonsuk Choi" userId="304d34f54ddec5f7" providerId="LiveId" clId="{F5A4E409-5824-424C-8CAE-30363F6C92D3}" dt="2023-11-29T04:39:23.209" v="780" actId="1076"/>
          <ac:picMkLst>
            <pc:docMk/>
            <pc:sldMk cId="2827163396" sldId="282"/>
            <ac:picMk id="6" creationId="{85407B39-206C-20C8-A00D-C42DB5860AD2}"/>
          </ac:picMkLst>
        </pc:picChg>
        <pc:inkChg chg="add del">
          <ac:chgData name="Moonsuk Choi" userId="304d34f54ddec5f7" providerId="LiveId" clId="{F5A4E409-5824-424C-8CAE-30363F6C92D3}" dt="2023-11-29T05:00:54.729" v="931" actId="478"/>
          <ac:inkMkLst>
            <pc:docMk/>
            <pc:sldMk cId="2827163396" sldId="282"/>
            <ac:inkMk id="25" creationId="{1A94B41F-130E-22F9-72AB-89AB56CCFAFB}"/>
          </ac:inkMkLst>
        </pc:inkChg>
        <pc:cxnChg chg="mod">
          <ac:chgData name="Moonsuk Choi" userId="304d34f54ddec5f7" providerId="LiveId" clId="{F5A4E409-5824-424C-8CAE-30363F6C92D3}" dt="2023-11-29T04:39:12.041" v="779" actId="14100"/>
          <ac:cxnSpMkLst>
            <pc:docMk/>
            <pc:sldMk cId="2827163396" sldId="282"/>
            <ac:cxnSpMk id="22" creationId="{FCD075B7-A4A3-D7CE-7119-CB02C9B8F1FB}"/>
          </ac:cxnSpMkLst>
        </pc:cxnChg>
      </pc:sldChg>
      <pc:sldChg chg="add del">
        <pc:chgData name="Moonsuk Choi" userId="304d34f54ddec5f7" providerId="LiveId" clId="{F5A4E409-5824-424C-8CAE-30363F6C92D3}" dt="2023-11-29T04:47:45.147" v="909"/>
        <pc:sldMkLst>
          <pc:docMk/>
          <pc:sldMk cId="127547384" sldId="283"/>
        </pc:sldMkLst>
      </pc:sldChg>
      <pc:sldChg chg="addSp delSp modSp add mod ord setBg delAnim modAnim">
        <pc:chgData name="Moonsuk Choi" userId="304d34f54ddec5f7" providerId="LiveId" clId="{F5A4E409-5824-424C-8CAE-30363F6C92D3}" dt="2023-11-30T04:29:00.612" v="5577"/>
        <pc:sldMkLst>
          <pc:docMk/>
          <pc:sldMk cId="1819072792" sldId="283"/>
        </pc:sldMkLst>
        <pc:spChg chg="add del">
          <ac:chgData name="Moonsuk Choi" userId="304d34f54ddec5f7" providerId="LiveId" clId="{F5A4E409-5824-424C-8CAE-30363F6C92D3}" dt="2023-11-29T04:51:13.627" v="912" actId="22"/>
          <ac:spMkLst>
            <pc:docMk/>
            <pc:sldMk cId="1819072792" sldId="283"/>
            <ac:spMk id="7" creationId="{DFB429B1-296E-E626-53D5-39B6CCA87E51}"/>
          </ac:spMkLst>
        </pc:spChg>
        <pc:grpChg chg="del">
          <ac:chgData name="Moonsuk Choi" userId="304d34f54ddec5f7" providerId="LiveId" clId="{F5A4E409-5824-424C-8CAE-30363F6C92D3}" dt="2023-11-29T07:05:48.119" v="1112" actId="478"/>
          <ac:grpSpMkLst>
            <pc:docMk/>
            <pc:sldMk cId="1819072792" sldId="283"/>
            <ac:grpSpMk id="2" creationId="{00000000-0000-0000-0000-000000000000}"/>
          </ac:grpSpMkLst>
        </pc:grpChg>
        <pc:picChg chg="add mod">
          <ac:chgData name="Moonsuk Choi" userId="304d34f54ddec5f7" providerId="LiveId" clId="{F5A4E409-5824-424C-8CAE-30363F6C92D3}" dt="2023-11-29T07:06:00.988" v="1114" actId="1582"/>
          <ac:picMkLst>
            <pc:docMk/>
            <pc:sldMk cId="1819072792" sldId="283"/>
            <ac:picMk id="8" creationId="{E49A90B3-588B-8167-8B76-377295E3BE2D}"/>
          </ac:picMkLst>
        </pc:picChg>
        <pc:picChg chg="add del mod">
          <ac:chgData name="Moonsuk Choi" userId="304d34f54ddec5f7" providerId="LiveId" clId="{F5A4E409-5824-424C-8CAE-30363F6C92D3}" dt="2023-11-29T07:20:15.009" v="1426" actId="478"/>
          <ac:picMkLst>
            <pc:docMk/>
            <pc:sldMk cId="1819072792" sldId="283"/>
            <ac:picMk id="9" creationId="{8929882C-2FB0-2B5D-6DC2-D0AE64DF5647}"/>
          </ac:picMkLst>
        </pc:picChg>
        <pc:picChg chg="add mod">
          <ac:chgData name="Moonsuk Choi" userId="304d34f54ddec5f7" providerId="LiveId" clId="{F5A4E409-5824-424C-8CAE-30363F6C92D3}" dt="2023-11-29T07:21:07.786" v="1433" actId="1582"/>
          <ac:picMkLst>
            <pc:docMk/>
            <pc:sldMk cId="1819072792" sldId="283"/>
            <ac:picMk id="10" creationId="{B4C0ECA4-8526-7A67-5D8F-39CDE29A6754}"/>
          </ac:picMkLst>
        </pc:picChg>
      </pc:sldChg>
      <pc:sldChg chg="modSp add mod ord">
        <pc:chgData name="Moonsuk Choi" userId="304d34f54ddec5f7" providerId="LiveId" clId="{F5A4E409-5824-424C-8CAE-30363F6C92D3}" dt="2023-11-29T07:24:30.979" v="1440" actId="14100"/>
        <pc:sldMkLst>
          <pc:docMk/>
          <pc:sldMk cId="668814887" sldId="284"/>
        </pc:sldMkLst>
        <pc:spChg chg="mod">
          <ac:chgData name="Moonsuk Choi" userId="304d34f54ddec5f7" providerId="LiveId" clId="{F5A4E409-5824-424C-8CAE-30363F6C92D3}" dt="2023-11-29T06:59:31.580" v="1090"/>
          <ac:spMkLst>
            <pc:docMk/>
            <pc:sldMk cId="668814887" sldId="284"/>
            <ac:spMk id="3" creationId="{00000000-0000-0000-0000-000000000000}"/>
          </ac:spMkLst>
        </pc:spChg>
        <pc:spChg chg="mod">
          <ac:chgData name="Moonsuk Choi" userId="304d34f54ddec5f7" providerId="LiveId" clId="{F5A4E409-5824-424C-8CAE-30363F6C92D3}" dt="2023-11-29T04:53:36.131" v="927" actId="20577"/>
          <ac:spMkLst>
            <pc:docMk/>
            <pc:sldMk cId="668814887" sldId="284"/>
            <ac:spMk id="10" creationId="{00000000-0000-0000-0000-000000000000}"/>
          </ac:spMkLst>
        </pc:spChg>
        <pc:spChg chg="mod">
          <ac:chgData name="Moonsuk Choi" userId="304d34f54ddec5f7" providerId="LiveId" clId="{F5A4E409-5824-424C-8CAE-30363F6C92D3}" dt="2023-11-29T07:24:30.979" v="1440" actId="14100"/>
          <ac:spMkLst>
            <pc:docMk/>
            <pc:sldMk cId="668814887" sldId="284"/>
            <ac:spMk id="14" creationId="{DF50CAC4-1C34-EC6E-7E37-F72FF9C10C88}"/>
          </ac:spMkLst>
        </pc:spChg>
        <pc:spChg chg="mod">
          <ac:chgData name="Moonsuk Choi" userId="304d34f54ddec5f7" providerId="LiveId" clId="{F5A4E409-5824-424C-8CAE-30363F6C92D3}" dt="2023-11-29T06:56:13.607" v="1072"/>
          <ac:spMkLst>
            <pc:docMk/>
            <pc:sldMk cId="668814887" sldId="284"/>
            <ac:spMk id="26" creationId="{A81378B0-ED00-F915-0711-25063CE9D1C3}"/>
          </ac:spMkLst>
        </pc:spChg>
        <pc:spChg chg="mod">
          <ac:chgData name="Moonsuk Choi" userId="304d34f54ddec5f7" providerId="LiveId" clId="{F5A4E409-5824-424C-8CAE-30363F6C92D3}" dt="2023-11-29T06:56:19.745" v="1087" actId="20577"/>
          <ac:spMkLst>
            <pc:docMk/>
            <pc:sldMk cId="668814887" sldId="284"/>
            <ac:spMk id="27" creationId="{D47E8DFC-4AFC-AD8A-77E3-E3C48872BC42}"/>
          </ac:spMkLst>
        </pc:spChg>
        <pc:picChg chg="mod">
          <ac:chgData name="Moonsuk Choi" userId="304d34f54ddec5f7" providerId="LiveId" clId="{F5A4E409-5824-424C-8CAE-30363F6C92D3}" dt="2023-11-29T06:59:42.292" v="1098" actId="1035"/>
          <ac:picMkLst>
            <pc:docMk/>
            <pc:sldMk cId="668814887" sldId="284"/>
            <ac:picMk id="6" creationId="{85407B39-206C-20C8-A00D-C42DB5860AD2}"/>
          </ac:picMkLst>
        </pc:picChg>
      </pc:sldChg>
      <pc:sldChg chg="modSp add mod ord">
        <pc:chgData name="Moonsuk Choi" userId="304d34f54ddec5f7" providerId="LiveId" clId="{F5A4E409-5824-424C-8CAE-30363F6C92D3}" dt="2023-11-30T04:05:18.325" v="5522"/>
        <pc:sldMkLst>
          <pc:docMk/>
          <pc:sldMk cId="1976156011" sldId="285"/>
        </pc:sldMkLst>
        <pc:spChg chg="mod">
          <ac:chgData name="Moonsuk Choi" userId="304d34f54ddec5f7" providerId="LiveId" clId="{F5A4E409-5824-424C-8CAE-30363F6C92D3}" dt="2023-11-30T04:05:18.325" v="5522"/>
          <ac:spMkLst>
            <pc:docMk/>
            <pc:sldMk cId="1976156011" sldId="285"/>
            <ac:spMk id="3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49:44.362" v="4981" actId="207"/>
          <ac:spMkLst>
            <pc:docMk/>
            <pc:sldMk cId="1976156011" sldId="285"/>
            <ac:spMk id="5" creationId="{00000000-0000-0000-0000-000000000000}"/>
          </ac:spMkLst>
        </pc:spChg>
        <pc:spChg chg="mod">
          <ac:chgData name="Moonsuk Choi" userId="304d34f54ddec5f7" providerId="LiveId" clId="{F5A4E409-5824-424C-8CAE-30363F6C92D3}" dt="2023-11-29T07:12:32.862" v="1137" actId="20577"/>
          <ac:spMkLst>
            <pc:docMk/>
            <pc:sldMk cId="1976156011" sldId="285"/>
            <ac:spMk id="10" creationId="{00000000-0000-0000-0000-000000000000}"/>
          </ac:spMkLst>
        </pc:spChg>
        <pc:spChg chg="mod">
          <ac:chgData name="Moonsuk Choi" userId="304d34f54ddec5f7" providerId="LiveId" clId="{F5A4E409-5824-424C-8CAE-30363F6C92D3}" dt="2023-11-29T07:18:39.688" v="1409" actId="14100"/>
          <ac:spMkLst>
            <pc:docMk/>
            <pc:sldMk cId="1976156011" sldId="285"/>
            <ac:spMk id="14" creationId="{DF50CAC4-1C34-EC6E-7E37-F72FF9C10C88}"/>
          </ac:spMkLst>
        </pc:spChg>
        <pc:spChg chg="mod">
          <ac:chgData name="Moonsuk Choi" userId="304d34f54ddec5f7" providerId="LiveId" clId="{F5A4E409-5824-424C-8CAE-30363F6C92D3}" dt="2023-11-29T07:16:45.848" v="1402" actId="20577"/>
          <ac:spMkLst>
            <pc:docMk/>
            <pc:sldMk cId="1976156011" sldId="285"/>
            <ac:spMk id="26" creationId="{A81378B0-ED00-F915-0711-25063CE9D1C3}"/>
          </ac:spMkLst>
        </pc:spChg>
        <pc:spChg chg="mod">
          <ac:chgData name="Moonsuk Choi" userId="304d34f54ddec5f7" providerId="LiveId" clId="{F5A4E409-5824-424C-8CAE-30363F6C92D3}" dt="2023-11-29T07:14:05.469" v="1163" actId="14100"/>
          <ac:spMkLst>
            <pc:docMk/>
            <pc:sldMk cId="1976156011" sldId="285"/>
            <ac:spMk id="27" creationId="{D47E8DFC-4AFC-AD8A-77E3-E3C48872BC42}"/>
          </ac:spMkLst>
        </pc:spChg>
        <pc:picChg chg="mod">
          <ac:chgData name="Moonsuk Choi" userId="304d34f54ddec5f7" providerId="LiveId" clId="{F5A4E409-5824-424C-8CAE-30363F6C92D3}" dt="2023-11-29T07:18:56.124" v="1418" actId="1035"/>
          <ac:picMkLst>
            <pc:docMk/>
            <pc:sldMk cId="1976156011" sldId="285"/>
            <ac:picMk id="6" creationId="{85407B39-206C-20C8-A00D-C42DB5860AD2}"/>
          </ac:picMkLst>
        </pc:picChg>
        <pc:cxnChg chg="mod">
          <ac:chgData name="Moonsuk Choi" userId="304d34f54ddec5f7" providerId="LiveId" clId="{F5A4E409-5824-424C-8CAE-30363F6C92D3}" dt="2023-11-29T07:18:50.228" v="1411" actId="14100"/>
          <ac:cxnSpMkLst>
            <pc:docMk/>
            <pc:sldMk cId="1976156011" sldId="285"/>
            <ac:cxnSpMk id="22" creationId="{FCD075B7-A4A3-D7CE-7119-CB02C9B8F1FB}"/>
          </ac:cxnSpMkLst>
        </pc:cxnChg>
      </pc:sldChg>
      <pc:sldChg chg="add setBg modAnim">
        <pc:chgData name="Moonsuk Choi" userId="304d34f54ddec5f7" providerId="LiveId" clId="{F5A4E409-5824-424C-8CAE-30363F6C92D3}" dt="2023-11-30T04:28:55.250" v="5576"/>
        <pc:sldMkLst>
          <pc:docMk/>
          <pc:sldMk cId="3479007809" sldId="286"/>
        </pc:sldMkLst>
      </pc:sldChg>
      <pc:sldChg chg="addSp delSp modSp add mod setBg delAnim modAnim">
        <pc:chgData name="Moonsuk Choi" userId="304d34f54ddec5f7" providerId="LiveId" clId="{F5A4E409-5824-424C-8CAE-30363F6C92D3}" dt="2023-11-30T04:29:07.452" v="5578"/>
        <pc:sldMkLst>
          <pc:docMk/>
          <pc:sldMk cId="1241006131" sldId="287"/>
        </pc:sldMkLst>
        <pc:picChg chg="add mod">
          <ac:chgData name="Moonsuk Choi" userId="304d34f54ddec5f7" providerId="LiveId" clId="{F5A4E409-5824-424C-8CAE-30363F6C92D3}" dt="2023-11-30T04:13:33.086" v="5537" actId="1035"/>
          <ac:picMkLst>
            <pc:docMk/>
            <pc:sldMk cId="1241006131" sldId="287"/>
            <ac:picMk id="2" creationId="{F87F5183-ECD1-A1CC-FF87-FEC3700D70D5}"/>
          </ac:picMkLst>
        </pc:picChg>
        <pc:picChg chg="del">
          <ac:chgData name="Moonsuk Choi" userId="304d34f54ddec5f7" providerId="LiveId" clId="{F5A4E409-5824-424C-8CAE-30363F6C92D3}" dt="2023-11-29T07:53:44.980" v="1460" actId="478"/>
          <ac:picMkLst>
            <pc:docMk/>
            <pc:sldMk cId="1241006131" sldId="287"/>
            <ac:picMk id="8" creationId="{E49A90B3-588B-8167-8B76-377295E3BE2D}"/>
          </ac:picMkLst>
        </pc:picChg>
        <pc:picChg chg="del mod">
          <ac:chgData name="Moonsuk Choi" userId="304d34f54ddec5f7" providerId="LiveId" clId="{F5A4E409-5824-424C-8CAE-30363F6C92D3}" dt="2023-11-30T04:08:33.798" v="5524" actId="478"/>
          <ac:picMkLst>
            <pc:docMk/>
            <pc:sldMk cId="1241006131" sldId="287"/>
            <ac:picMk id="10" creationId="{B4C0ECA4-8526-7A67-5D8F-39CDE29A6754}"/>
          </ac:picMkLst>
        </pc:picChg>
      </pc:sldChg>
      <pc:sldChg chg="addSp delSp modSp add mod ord setBg delAnim modAnim">
        <pc:chgData name="Moonsuk Choi" userId="304d34f54ddec5f7" providerId="LiveId" clId="{F5A4E409-5824-424C-8CAE-30363F6C92D3}" dt="2023-11-30T04:29:12.440" v="5579"/>
        <pc:sldMkLst>
          <pc:docMk/>
          <pc:sldMk cId="463011935" sldId="288"/>
        </pc:sldMkLst>
        <pc:picChg chg="add mod">
          <ac:chgData name="Moonsuk Choi" userId="304d34f54ddec5f7" providerId="LiveId" clId="{F5A4E409-5824-424C-8CAE-30363F6C92D3}" dt="2023-11-29T07:53:58.514" v="1462" actId="1076"/>
          <ac:picMkLst>
            <pc:docMk/>
            <pc:sldMk cId="463011935" sldId="288"/>
            <ac:picMk id="2" creationId="{1C14FECF-F805-4111-97CF-6DA70075E0B9}"/>
          </ac:picMkLst>
        </pc:picChg>
        <pc:picChg chg="del">
          <ac:chgData name="Moonsuk Choi" userId="304d34f54ddec5f7" providerId="LiveId" clId="{F5A4E409-5824-424C-8CAE-30363F6C92D3}" dt="2023-11-29T07:52:30.761" v="1448" actId="478"/>
          <ac:picMkLst>
            <pc:docMk/>
            <pc:sldMk cId="463011935" sldId="288"/>
            <ac:picMk id="8" creationId="{E49A90B3-588B-8167-8B76-377295E3BE2D}"/>
          </ac:picMkLst>
        </pc:picChg>
        <pc:picChg chg="del mod">
          <ac:chgData name="Moonsuk Choi" userId="304d34f54ddec5f7" providerId="LiveId" clId="{F5A4E409-5824-424C-8CAE-30363F6C92D3}" dt="2023-11-29T07:52:27.974" v="1447" actId="478"/>
          <ac:picMkLst>
            <pc:docMk/>
            <pc:sldMk cId="463011935" sldId="288"/>
            <ac:picMk id="10" creationId="{B4C0ECA4-8526-7A67-5D8F-39CDE29A6754}"/>
          </ac:picMkLst>
        </pc:picChg>
      </pc:sldChg>
      <pc:sldChg chg="addSp delSp modSp add mod ord setBg delAnim modAnim">
        <pc:chgData name="Moonsuk Choi" userId="304d34f54ddec5f7" providerId="LiveId" clId="{F5A4E409-5824-424C-8CAE-30363F6C92D3}" dt="2023-11-30T04:29:18.943" v="5580"/>
        <pc:sldMkLst>
          <pc:docMk/>
          <pc:sldMk cId="81236439" sldId="289"/>
        </pc:sldMkLst>
        <pc:picChg chg="add mod">
          <ac:chgData name="Moonsuk Choi" userId="304d34f54ddec5f7" providerId="LiveId" clId="{F5A4E409-5824-424C-8CAE-30363F6C92D3}" dt="2023-11-29T07:55:55.807" v="1474" actId="1076"/>
          <ac:picMkLst>
            <pc:docMk/>
            <pc:sldMk cId="81236439" sldId="289"/>
            <ac:picMk id="2" creationId="{B1777480-52D3-34F7-EC60-C43C3271FC15}"/>
          </ac:picMkLst>
        </pc:picChg>
        <pc:picChg chg="del">
          <ac:chgData name="Moonsuk Choi" userId="304d34f54ddec5f7" providerId="LiveId" clId="{F5A4E409-5824-424C-8CAE-30363F6C92D3}" dt="2023-11-29T07:55:27.568" v="1467" actId="478"/>
          <ac:picMkLst>
            <pc:docMk/>
            <pc:sldMk cId="81236439" sldId="289"/>
            <ac:picMk id="10" creationId="{B4C0ECA4-8526-7A67-5D8F-39CDE29A6754}"/>
          </ac:picMkLst>
        </pc:picChg>
      </pc:sldChg>
      <pc:sldChg chg="modSp add mod setBg">
        <pc:chgData name="Moonsuk Choi" userId="304d34f54ddec5f7" providerId="LiveId" clId="{F5A4E409-5824-424C-8CAE-30363F6C92D3}" dt="2023-11-30T01:56:26.698" v="1895" actId="14100"/>
        <pc:sldMkLst>
          <pc:docMk/>
          <pc:sldMk cId="2609733103" sldId="290"/>
        </pc:sldMkLst>
        <pc:spChg chg="mod">
          <ac:chgData name="Moonsuk Choi" userId="304d34f54ddec5f7" providerId="LiveId" clId="{F5A4E409-5824-424C-8CAE-30363F6C92D3}" dt="2023-11-30T01:56:26.698" v="1895" actId="14100"/>
          <ac:spMkLst>
            <pc:docMk/>
            <pc:sldMk cId="2609733103" sldId="290"/>
            <ac:spMk id="17" creationId="{76C03E82-884C-EAA3-0B2E-78E36E152D59}"/>
          </ac:spMkLst>
        </pc:spChg>
      </pc:sldChg>
      <pc:sldChg chg="addSp delSp modSp add mod ord setBg">
        <pc:chgData name="Moonsuk Choi" userId="304d34f54ddec5f7" providerId="LiveId" clId="{F5A4E409-5824-424C-8CAE-30363F6C92D3}" dt="2023-11-30T03:14:01.459" v="4185" actId="1076"/>
        <pc:sldMkLst>
          <pc:docMk/>
          <pc:sldMk cId="0" sldId="291"/>
        </pc:sldMkLst>
        <pc:spChg chg="mod">
          <ac:chgData name="Moonsuk Choi" userId="304d34f54ddec5f7" providerId="LiveId" clId="{F5A4E409-5824-424C-8CAE-30363F6C92D3}" dt="2023-11-30T03:07:38.460" v="4093"/>
          <ac:spMkLst>
            <pc:docMk/>
            <pc:sldMk cId="0" sldId="291"/>
            <ac:spMk id="3" creationId="{3CFAE6C6-7B49-F293-4883-490D96334FA0}"/>
          </ac:spMkLst>
        </pc:spChg>
        <pc:spChg chg="mod">
          <ac:chgData name="Moonsuk Choi" userId="304d34f54ddec5f7" providerId="LiveId" clId="{F5A4E409-5824-424C-8CAE-30363F6C92D3}" dt="2023-11-30T03:07:38.460" v="4093"/>
          <ac:spMkLst>
            <pc:docMk/>
            <pc:sldMk cId="0" sldId="291"/>
            <ac:spMk id="5" creationId="{EA36B415-2BC9-26F2-EA4B-835712D9369D}"/>
          </ac:spMkLst>
        </pc:spChg>
        <pc:spChg chg="mod">
          <ac:chgData name="Moonsuk Choi" userId="304d34f54ddec5f7" providerId="LiveId" clId="{F5A4E409-5824-424C-8CAE-30363F6C92D3}" dt="2023-11-30T03:07:38.460" v="4093"/>
          <ac:spMkLst>
            <pc:docMk/>
            <pc:sldMk cId="0" sldId="291"/>
            <ac:spMk id="6" creationId="{B441720A-22BE-6FAF-5424-860733A257A3}"/>
          </ac:spMkLst>
        </pc:spChg>
        <pc:spChg chg="mod">
          <ac:chgData name="Moonsuk Choi" userId="304d34f54ddec5f7" providerId="LiveId" clId="{F5A4E409-5824-424C-8CAE-30363F6C92D3}" dt="2023-11-30T03:07:38.460" v="4093"/>
          <ac:spMkLst>
            <pc:docMk/>
            <pc:sldMk cId="0" sldId="291"/>
            <ac:spMk id="7" creationId="{F705FB32-D03E-06B2-E099-16DF793F682F}"/>
          </ac:spMkLst>
        </pc:spChg>
        <pc:spChg chg="mod">
          <ac:chgData name="Moonsuk Choi" userId="304d34f54ddec5f7" providerId="LiveId" clId="{F5A4E409-5824-424C-8CAE-30363F6C92D3}" dt="2023-11-30T03:07:38.460" v="4093"/>
          <ac:spMkLst>
            <pc:docMk/>
            <pc:sldMk cId="0" sldId="291"/>
            <ac:spMk id="8" creationId="{57D160C7-13ED-AE79-AB9C-4C3987B110DB}"/>
          </ac:spMkLst>
        </pc:spChg>
        <pc:spChg chg="mod">
          <ac:chgData name="Moonsuk Choi" userId="304d34f54ddec5f7" providerId="LiveId" clId="{F5A4E409-5824-424C-8CAE-30363F6C92D3}" dt="2023-11-30T03:07:38.460" v="4093"/>
          <ac:spMkLst>
            <pc:docMk/>
            <pc:sldMk cId="0" sldId="291"/>
            <ac:spMk id="9" creationId="{2DCA81C4-44D7-BCA0-A7CB-317D0BEA3D3E}"/>
          </ac:spMkLst>
        </pc:spChg>
        <pc:spChg chg="mod">
          <ac:chgData name="Moonsuk Choi" userId="304d34f54ddec5f7" providerId="LiveId" clId="{F5A4E409-5824-424C-8CAE-30363F6C92D3}" dt="2023-11-30T03:09:28.840" v="4114"/>
          <ac:spMkLst>
            <pc:docMk/>
            <pc:sldMk cId="0" sldId="291"/>
            <ac:spMk id="12" creationId="{3B33397A-5750-1B92-A4DE-207E772BF42D}"/>
          </ac:spMkLst>
        </pc:spChg>
        <pc:spChg chg="mod topLvl">
          <ac:chgData name="Moonsuk Choi" userId="304d34f54ddec5f7" providerId="LiveId" clId="{F5A4E409-5824-424C-8CAE-30363F6C92D3}" dt="2023-11-30T03:08:50.262" v="4111" actId="404"/>
          <ac:spMkLst>
            <pc:docMk/>
            <pc:sldMk cId="0" sldId="291"/>
            <ac:spMk id="21" creationId="{00000000-0000-0000-0000-000000000000}"/>
          </ac:spMkLst>
        </pc:spChg>
        <pc:spChg chg="mod topLvl">
          <ac:chgData name="Moonsuk Choi" userId="304d34f54ddec5f7" providerId="LiveId" clId="{F5A4E409-5824-424C-8CAE-30363F6C92D3}" dt="2023-11-30T03:08:31.776" v="4107" actId="14100"/>
          <ac:spMkLst>
            <pc:docMk/>
            <pc:sldMk cId="0" sldId="291"/>
            <ac:spMk id="25" creationId="{00000000-0000-0000-0000-000000000000}"/>
          </ac:spMkLst>
        </pc:spChg>
        <pc:spChg chg="mod topLvl">
          <ac:chgData name="Moonsuk Choi" userId="304d34f54ddec5f7" providerId="LiveId" clId="{F5A4E409-5824-424C-8CAE-30363F6C92D3}" dt="2023-11-30T03:08:31.776" v="4107" actId="14100"/>
          <ac:spMkLst>
            <pc:docMk/>
            <pc:sldMk cId="0" sldId="291"/>
            <ac:spMk id="30" creationId="{00000000-0000-0000-0000-000000000000}"/>
          </ac:spMkLst>
        </pc:spChg>
        <pc:grpChg chg="add mod ord">
          <ac:chgData name="Moonsuk Choi" userId="304d34f54ddec5f7" providerId="LiveId" clId="{F5A4E409-5824-424C-8CAE-30363F6C92D3}" dt="2023-11-30T03:07:47.729" v="4094" actId="167"/>
          <ac:grpSpMkLst>
            <pc:docMk/>
            <pc:sldMk cId="0" sldId="291"/>
            <ac:grpSpMk id="2" creationId="{B71B207F-B23E-E771-7042-74E390FB367E}"/>
          </ac:grpSpMkLst>
        </pc:grpChg>
        <pc:grpChg chg="add mod ord">
          <ac:chgData name="Moonsuk Choi" userId="304d34f54ddec5f7" providerId="LiveId" clId="{F5A4E409-5824-424C-8CAE-30363F6C92D3}" dt="2023-11-30T03:14:01.459" v="4185" actId="1076"/>
          <ac:grpSpMkLst>
            <pc:docMk/>
            <pc:sldMk cId="0" sldId="291"/>
            <ac:grpSpMk id="4" creationId="{2ED98951-F3D0-D749-1AFB-D5D709EA00AA}"/>
          </ac:grpSpMkLst>
        </pc:grpChg>
        <pc:grpChg chg="add del mod">
          <ac:chgData name="Moonsuk Choi" userId="304d34f54ddec5f7" providerId="LiveId" clId="{F5A4E409-5824-424C-8CAE-30363F6C92D3}" dt="2023-11-30T03:08:28.763" v="4105" actId="165"/>
          <ac:grpSpMkLst>
            <pc:docMk/>
            <pc:sldMk cId="0" sldId="291"/>
            <ac:grpSpMk id="10" creationId="{64B9A75A-A22C-829F-F27A-8212EEE0C21C}"/>
          </ac:grpSpMkLst>
        </pc:grpChg>
        <pc:grpChg chg="add del mod">
          <ac:chgData name="Moonsuk Choi" userId="304d34f54ddec5f7" providerId="LiveId" clId="{F5A4E409-5824-424C-8CAE-30363F6C92D3}" dt="2023-11-30T03:09:30.921" v="4115"/>
          <ac:grpSpMkLst>
            <pc:docMk/>
            <pc:sldMk cId="0" sldId="291"/>
            <ac:grpSpMk id="11" creationId="{649EC5FB-F52B-ECB7-77D7-72296BFE2019}"/>
          </ac:grpSpMkLst>
        </pc:grpChg>
        <pc:picChg chg="mod topLvl">
          <ac:chgData name="Moonsuk Choi" userId="304d34f54ddec5f7" providerId="LiveId" clId="{F5A4E409-5824-424C-8CAE-30363F6C92D3}" dt="2023-11-30T03:08:31.776" v="4107" actId="14100"/>
          <ac:picMkLst>
            <pc:docMk/>
            <pc:sldMk cId="0" sldId="291"/>
            <ac:picMk id="24" creationId="{00000000-0000-0000-0000-000000000000}"/>
          </ac:picMkLst>
        </pc:picChg>
        <pc:picChg chg="mod topLvl">
          <ac:chgData name="Moonsuk Choi" userId="304d34f54ddec5f7" providerId="LiveId" clId="{F5A4E409-5824-424C-8CAE-30363F6C92D3}" dt="2023-11-30T03:09:12.722" v="4113" actId="1076"/>
          <ac:picMkLst>
            <pc:docMk/>
            <pc:sldMk cId="0" sldId="291"/>
            <ac:picMk id="27" creationId="{00000000-0000-0000-0000-000000000000}"/>
          </ac:picMkLst>
        </pc:picChg>
        <pc:picChg chg="mod topLvl">
          <ac:chgData name="Moonsuk Choi" userId="304d34f54ddec5f7" providerId="LiveId" clId="{F5A4E409-5824-424C-8CAE-30363F6C92D3}" dt="2023-11-30T03:08:31.776" v="4107" actId="14100"/>
          <ac:picMkLst>
            <pc:docMk/>
            <pc:sldMk cId="0" sldId="291"/>
            <ac:picMk id="28" creationId="{00000000-0000-0000-0000-000000000000}"/>
          </ac:picMkLst>
        </pc:picChg>
        <pc:picChg chg="mod topLvl">
          <ac:chgData name="Moonsuk Choi" userId="304d34f54ddec5f7" providerId="LiveId" clId="{F5A4E409-5824-424C-8CAE-30363F6C92D3}" dt="2023-11-30T03:08:31.776" v="4107" actId="14100"/>
          <ac:picMkLst>
            <pc:docMk/>
            <pc:sldMk cId="0" sldId="291"/>
            <ac:picMk id="29" creationId="{00000000-0000-0000-0000-000000000000}"/>
          </ac:picMkLst>
        </pc:picChg>
        <pc:picChg chg="mod topLvl">
          <ac:chgData name="Moonsuk Choi" userId="304d34f54ddec5f7" providerId="LiveId" clId="{F5A4E409-5824-424C-8CAE-30363F6C92D3}" dt="2023-11-30T03:08:56.868" v="4112" actId="1076"/>
          <ac:picMkLst>
            <pc:docMk/>
            <pc:sldMk cId="0" sldId="291"/>
            <ac:picMk id="31" creationId="{00000000-0000-0000-0000-000000000000}"/>
          </ac:picMkLst>
        </pc:picChg>
      </pc:sldChg>
      <pc:sldChg chg="modSp add del mod setBg">
        <pc:chgData name="Moonsuk Choi" userId="304d34f54ddec5f7" providerId="LiveId" clId="{F5A4E409-5824-424C-8CAE-30363F6C92D3}" dt="2023-11-30T02:27:03.306" v="3364" actId="2696"/>
        <pc:sldMkLst>
          <pc:docMk/>
          <pc:sldMk cId="1878370605" sldId="291"/>
        </pc:sldMkLst>
        <pc:spChg chg="mod">
          <ac:chgData name="Moonsuk Choi" userId="304d34f54ddec5f7" providerId="LiveId" clId="{F5A4E409-5824-424C-8CAE-30363F6C92D3}" dt="2023-11-30T02:27:00.748" v="3363" actId="20577"/>
          <ac:spMkLst>
            <pc:docMk/>
            <pc:sldMk cId="1878370605" sldId="291"/>
            <ac:spMk id="6" creationId="{00000000-0000-0000-0000-000000000000}"/>
          </ac:spMkLst>
        </pc:spChg>
      </pc:sldChg>
      <pc:sldChg chg="addSp modSp add del mod ord setBg">
        <pc:chgData name="Moonsuk Choi" userId="304d34f54ddec5f7" providerId="LiveId" clId="{F5A4E409-5824-424C-8CAE-30363F6C92D3}" dt="2023-11-30T03:11:17.323" v="4149" actId="2696"/>
        <pc:sldMkLst>
          <pc:docMk/>
          <pc:sldMk cId="0" sldId="292"/>
        </pc:sldMkLst>
        <pc:spChg chg="mod">
          <ac:chgData name="Moonsuk Choi" userId="304d34f54ddec5f7" providerId="LiveId" clId="{F5A4E409-5824-424C-8CAE-30363F6C92D3}" dt="2023-11-30T03:10:05.325" v="4120" actId="164"/>
          <ac:spMkLst>
            <pc:docMk/>
            <pc:sldMk cId="0" sldId="292"/>
            <ac:spMk id="20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10:05.325" v="4120" actId="164"/>
          <ac:spMkLst>
            <pc:docMk/>
            <pc:sldMk cId="0" sldId="292"/>
            <ac:spMk id="21" creationId="{00000000-0000-0000-0000-000000000000}"/>
          </ac:spMkLst>
        </pc:spChg>
        <pc:grpChg chg="add mod">
          <ac:chgData name="Moonsuk Choi" userId="304d34f54ddec5f7" providerId="LiveId" clId="{F5A4E409-5824-424C-8CAE-30363F6C92D3}" dt="2023-11-30T03:10:05.325" v="4120" actId="164"/>
          <ac:grpSpMkLst>
            <pc:docMk/>
            <pc:sldMk cId="0" sldId="292"/>
            <ac:grpSpMk id="2" creationId="{C332E694-4D81-E86B-E60C-F2DC4BF96006}"/>
          </ac:grpSpMkLst>
        </pc:grpChg>
        <pc:picChg chg="mod">
          <ac:chgData name="Moonsuk Choi" userId="304d34f54ddec5f7" providerId="LiveId" clId="{F5A4E409-5824-424C-8CAE-30363F6C92D3}" dt="2023-11-30T03:10:05.325" v="4120" actId="164"/>
          <ac:picMkLst>
            <pc:docMk/>
            <pc:sldMk cId="0" sldId="292"/>
            <ac:picMk id="22" creationId="{00000000-0000-0000-0000-000000000000}"/>
          </ac:picMkLst>
        </pc:picChg>
        <pc:picChg chg="mod">
          <ac:chgData name="Moonsuk Choi" userId="304d34f54ddec5f7" providerId="LiveId" clId="{F5A4E409-5824-424C-8CAE-30363F6C92D3}" dt="2023-11-30T03:10:05.325" v="4120" actId="164"/>
          <ac:picMkLst>
            <pc:docMk/>
            <pc:sldMk cId="0" sldId="292"/>
            <ac:picMk id="23" creationId="{00000000-0000-0000-0000-000000000000}"/>
          </ac:picMkLst>
        </pc:picChg>
      </pc:sldChg>
      <pc:sldChg chg="addSp modSp add del mod ord setBg">
        <pc:chgData name="Moonsuk Choi" userId="304d34f54ddec5f7" providerId="LiveId" clId="{F5A4E409-5824-424C-8CAE-30363F6C92D3}" dt="2023-11-30T03:12:20.137" v="4173" actId="2696"/>
        <pc:sldMkLst>
          <pc:docMk/>
          <pc:sldMk cId="0" sldId="293"/>
        </pc:sldMkLst>
        <pc:spChg chg="mod">
          <ac:chgData name="Moonsuk Choi" userId="304d34f54ddec5f7" providerId="LiveId" clId="{F5A4E409-5824-424C-8CAE-30363F6C92D3}" dt="2023-11-30T03:12:03.624" v="4169" actId="164"/>
          <ac:spMkLst>
            <pc:docMk/>
            <pc:sldMk cId="0" sldId="293"/>
            <ac:spMk id="25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12:03.624" v="4169" actId="164"/>
          <ac:spMkLst>
            <pc:docMk/>
            <pc:sldMk cId="0" sldId="293"/>
            <ac:spMk id="29" creationId="{00000000-0000-0000-0000-000000000000}"/>
          </ac:spMkLst>
        </pc:spChg>
        <pc:grpChg chg="add mod">
          <ac:chgData name="Moonsuk Choi" userId="304d34f54ddec5f7" providerId="LiveId" clId="{F5A4E409-5824-424C-8CAE-30363F6C92D3}" dt="2023-11-30T03:12:03.624" v="4169" actId="164"/>
          <ac:grpSpMkLst>
            <pc:docMk/>
            <pc:sldMk cId="0" sldId="293"/>
            <ac:grpSpMk id="2" creationId="{7958C3E1-ABD2-9FC0-5979-3A341520E5E5}"/>
          </ac:grpSpMkLst>
        </pc:grpChg>
        <pc:picChg chg="mod">
          <ac:chgData name="Moonsuk Choi" userId="304d34f54ddec5f7" providerId="LiveId" clId="{F5A4E409-5824-424C-8CAE-30363F6C92D3}" dt="2023-11-30T03:12:03.624" v="4169" actId="164"/>
          <ac:picMkLst>
            <pc:docMk/>
            <pc:sldMk cId="0" sldId="293"/>
            <ac:picMk id="28" creationId="{00000000-0000-0000-0000-000000000000}"/>
          </ac:picMkLst>
        </pc:picChg>
        <pc:picChg chg="mod">
          <ac:chgData name="Moonsuk Choi" userId="304d34f54ddec5f7" providerId="LiveId" clId="{F5A4E409-5824-424C-8CAE-30363F6C92D3}" dt="2023-11-30T03:12:03.624" v="4169" actId="164"/>
          <ac:picMkLst>
            <pc:docMk/>
            <pc:sldMk cId="0" sldId="293"/>
            <ac:picMk id="33" creationId="{00000000-0000-0000-0000-000000000000}"/>
          </ac:picMkLst>
        </pc:picChg>
        <pc:picChg chg="mod">
          <ac:chgData name="Moonsuk Choi" userId="304d34f54ddec5f7" providerId="LiveId" clId="{F5A4E409-5824-424C-8CAE-30363F6C92D3}" dt="2023-11-30T03:12:03.624" v="4169" actId="164"/>
          <ac:picMkLst>
            <pc:docMk/>
            <pc:sldMk cId="0" sldId="293"/>
            <ac:picMk id="34" creationId="{00000000-0000-0000-0000-000000000000}"/>
          </ac:picMkLst>
        </pc:picChg>
        <pc:picChg chg="mod">
          <ac:chgData name="Moonsuk Choi" userId="304d34f54ddec5f7" providerId="LiveId" clId="{F5A4E409-5824-424C-8CAE-30363F6C92D3}" dt="2023-11-30T03:12:03.624" v="4169" actId="164"/>
          <ac:picMkLst>
            <pc:docMk/>
            <pc:sldMk cId="0" sldId="293"/>
            <ac:picMk id="38" creationId="{00000000-0000-0000-0000-000000000000}"/>
          </ac:picMkLst>
        </pc:picChg>
        <pc:picChg chg="mod">
          <ac:chgData name="Moonsuk Choi" userId="304d34f54ddec5f7" providerId="LiveId" clId="{F5A4E409-5824-424C-8CAE-30363F6C92D3}" dt="2023-11-30T03:12:03.624" v="4169" actId="164"/>
          <ac:picMkLst>
            <pc:docMk/>
            <pc:sldMk cId="0" sldId="293"/>
            <ac:picMk id="39" creationId="{00000000-0000-0000-0000-000000000000}"/>
          </ac:picMkLst>
        </pc:picChg>
      </pc:sldChg>
      <pc:sldChg chg="addSp delSp modSp add mod setBg">
        <pc:chgData name="Moonsuk Choi" userId="304d34f54ddec5f7" providerId="LiveId" clId="{F5A4E409-5824-424C-8CAE-30363F6C92D3}" dt="2023-11-30T03:11:13.714" v="4148" actId="20577"/>
        <pc:sldMkLst>
          <pc:docMk/>
          <pc:sldMk cId="479020718" sldId="294"/>
        </pc:sldMkLst>
        <pc:spChg chg="mod topLvl">
          <ac:chgData name="Moonsuk Choi" userId="304d34f54ddec5f7" providerId="LiveId" clId="{F5A4E409-5824-424C-8CAE-30363F6C92D3}" dt="2023-11-30T03:10:47.778" v="4139" actId="1076"/>
          <ac:spMkLst>
            <pc:docMk/>
            <pc:sldMk cId="479020718" sldId="294"/>
            <ac:spMk id="11" creationId="{64C694B4-0BF2-B61E-7D16-CC2607D1A19C}"/>
          </ac:spMkLst>
        </pc:spChg>
        <pc:spChg chg="mod topLvl">
          <ac:chgData name="Moonsuk Choi" userId="304d34f54ddec5f7" providerId="LiveId" clId="{F5A4E409-5824-424C-8CAE-30363F6C92D3}" dt="2023-11-30T03:11:13.714" v="4148" actId="20577"/>
          <ac:spMkLst>
            <pc:docMk/>
            <pc:sldMk cId="479020718" sldId="294"/>
            <ac:spMk id="12" creationId="{B7F3FB2A-D1E2-BA53-5AB2-B4DCD6E3C7EF}"/>
          </ac:spMkLst>
        </pc:spChg>
        <pc:grpChg chg="add del mod">
          <ac:chgData name="Moonsuk Choi" userId="304d34f54ddec5f7" providerId="LiveId" clId="{F5A4E409-5824-424C-8CAE-30363F6C92D3}" dt="2023-11-30T03:10:22.067" v="4125" actId="165"/>
          <ac:grpSpMkLst>
            <pc:docMk/>
            <pc:sldMk cId="479020718" sldId="294"/>
            <ac:grpSpMk id="10" creationId="{49E31CD8-22DE-C945-E4E4-0B7BB9C4959C}"/>
          </ac:grpSpMkLst>
        </pc:grpChg>
        <pc:picChg chg="mod topLvl">
          <ac:chgData name="Moonsuk Choi" userId="304d34f54ddec5f7" providerId="LiveId" clId="{F5A4E409-5824-424C-8CAE-30363F6C92D3}" dt="2023-11-30T03:10:22.067" v="4125" actId="165"/>
          <ac:picMkLst>
            <pc:docMk/>
            <pc:sldMk cId="479020718" sldId="294"/>
            <ac:picMk id="13" creationId="{8906D381-7088-9795-EACB-3337DF7E4BAB}"/>
          </ac:picMkLst>
        </pc:picChg>
        <pc:picChg chg="mod topLvl">
          <ac:chgData name="Moonsuk Choi" userId="304d34f54ddec5f7" providerId="LiveId" clId="{F5A4E409-5824-424C-8CAE-30363F6C92D3}" dt="2023-11-30T03:11:00.356" v="4141" actId="1076"/>
          <ac:picMkLst>
            <pc:docMk/>
            <pc:sldMk cId="479020718" sldId="294"/>
            <ac:picMk id="14" creationId="{E222196A-E0AC-630D-2CDD-BEA74AA63763}"/>
          </ac:picMkLst>
        </pc:picChg>
        <pc:picChg chg="del">
          <ac:chgData name="Moonsuk Choi" userId="304d34f54ddec5f7" providerId="LiveId" clId="{F5A4E409-5824-424C-8CAE-30363F6C92D3}" dt="2023-11-30T03:10:08.975" v="4121" actId="478"/>
          <ac:picMkLst>
            <pc:docMk/>
            <pc:sldMk cId="479020718" sldId="294"/>
            <ac:picMk id="31" creationId="{00000000-0000-0000-0000-000000000000}"/>
          </ac:picMkLst>
        </pc:picChg>
      </pc:sldChg>
      <pc:sldChg chg="addSp delSp modSp add mod setBg">
        <pc:chgData name="Moonsuk Choi" userId="304d34f54ddec5f7" providerId="LiveId" clId="{F5A4E409-5824-424C-8CAE-30363F6C92D3}" dt="2023-11-30T03:12:15.124" v="4172" actId="1076"/>
        <pc:sldMkLst>
          <pc:docMk/>
          <pc:sldMk cId="2435564579" sldId="295"/>
        </pc:sldMkLst>
        <pc:spChg chg="del">
          <ac:chgData name="Moonsuk Choi" userId="304d34f54ddec5f7" providerId="LiveId" clId="{F5A4E409-5824-424C-8CAE-30363F6C92D3}" dt="2023-11-30T03:11:43.880" v="4165" actId="478"/>
          <ac:spMkLst>
            <pc:docMk/>
            <pc:sldMk cId="2435564579" sldId="295"/>
            <ac:spMk id="11" creationId="{64C694B4-0BF2-B61E-7D16-CC2607D1A19C}"/>
          </ac:spMkLst>
        </pc:spChg>
        <pc:spChg chg="del">
          <ac:chgData name="Moonsuk Choi" userId="304d34f54ddec5f7" providerId="LiveId" clId="{F5A4E409-5824-424C-8CAE-30363F6C92D3}" dt="2023-11-30T03:11:42.216" v="4163" actId="478"/>
          <ac:spMkLst>
            <pc:docMk/>
            <pc:sldMk cId="2435564579" sldId="295"/>
            <ac:spMk id="12" creationId="{B7F3FB2A-D1E2-BA53-5AB2-B4DCD6E3C7EF}"/>
          </ac:spMkLst>
        </pc:spChg>
        <pc:spChg chg="mod">
          <ac:chgData name="Moonsuk Choi" userId="304d34f54ddec5f7" providerId="LiveId" clId="{F5A4E409-5824-424C-8CAE-30363F6C92D3}" dt="2023-11-30T03:12:06.048" v="4170"/>
          <ac:spMkLst>
            <pc:docMk/>
            <pc:sldMk cId="2435564579" sldId="295"/>
            <ac:spMk id="17" creationId="{2D5B0643-63FF-D353-4760-A34A1774750C}"/>
          </ac:spMkLst>
        </pc:spChg>
        <pc:spChg chg="mod">
          <ac:chgData name="Moonsuk Choi" userId="304d34f54ddec5f7" providerId="LiveId" clId="{F5A4E409-5824-424C-8CAE-30363F6C92D3}" dt="2023-11-30T03:12:06.048" v="4170"/>
          <ac:spMkLst>
            <pc:docMk/>
            <pc:sldMk cId="2435564579" sldId="295"/>
            <ac:spMk id="19" creationId="{8B97E7B0-96C6-87F9-1042-36F67B0FBB17}"/>
          </ac:spMkLst>
        </pc:spChg>
        <pc:spChg chg="del">
          <ac:chgData name="Moonsuk Choi" userId="304d34f54ddec5f7" providerId="LiveId" clId="{F5A4E409-5824-424C-8CAE-30363F6C92D3}" dt="2023-11-30T03:11:46.003" v="4166" actId="478"/>
          <ac:spMkLst>
            <pc:docMk/>
            <pc:sldMk cId="2435564579" sldId="295"/>
            <ac:spMk id="21" creationId="{00000000-0000-0000-0000-000000000000}"/>
          </ac:spMkLst>
        </pc:spChg>
        <pc:spChg chg="del">
          <ac:chgData name="Moonsuk Choi" userId="304d34f54ddec5f7" providerId="LiveId" clId="{F5A4E409-5824-424C-8CAE-30363F6C92D3}" dt="2023-11-30T03:11:40.220" v="4161" actId="478"/>
          <ac:spMkLst>
            <pc:docMk/>
            <pc:sldMk cId="2435564579" sldId="295"/>
            <ac:spMk id="25" creationId="{00000000-0000-0000-0000-000000000000}"/>
          </ac:spMkLst>
        </pc:spChg>
        <pc:spChg chg="del">
          <ac:chgData name="Moonsuk Choi" userId="304d34f54ddec5f7" providerId="LiveId" clId="{F5A4E409-5824-424C-8CAE-30363F6C92D3}" dt="2023-11-30T03:11:36.696" v="4156" actId="478"/>
          <ac:spMkLst>
            <pc:docMk/>
            <pc:sldMk cId="2435564579" sldId="295"/>
            <ac:spMk id="30" creationId="{00000000-0000-0000-0000-000000000000}"/>
          </ac:spMkLst>
        </pc:spChg>
        <pc:grpChg chg="add del">
          <ac:chgData name="Moonsuk Choi" userId="304d34f54ddec5f7" providerId="LiveId" clId="{F5A4E409-5824-424C-8CAE-30363F6C92D3}" dt="2023-11-30T03:11:38.848" v="4160" actId="478"/>
          <ac:grpSpMkLst>
            <pc:docMk/>
            <pc:sldMk cId="2435564579" sldId="295"/>
            <ac:grpSpMk id="2" creationId="{B71B207F-B23E-E771-7042-74E390FB367E}"/>
          </ac:grpSpMkLst>
        </pc:grpChg>
        <pc:grpChg chg="add mod">
          <ac:chgData name="Moonsuk Choi" userId="304d34f54ddec5f7" providerId="LiveId" clId="{F5A4E409-5824-424C-8CAE-30363F6C92D3}" dt="2023-11-30T03:12:15.124" v="4172" actId="1076"/>
          <ac:grpSpMkLst>
            <pc:docMk/>
            <pc:sldMk cId="2435564579" sldId="295"/>
            <ac:grpSpMk id="10" creationId="{1AEDBFEC-C5F1-D69A-E3D7-8AD7A4618E3F}"/>
          </ac:grpSpMkLst>
        </pc:grpChg>
        <pc:picChg chg="del">
          <ac:chgData name="Moonsuk Choi" userId="304d34f54ddec5f7" providerId="LiveId" clId="{F5A4E409-5824-424C-8CAE-30363F6C92D3}" dt="2023-11-30T03:11:40.647" v="4162" actId="478"/>
          <ac:picMkLst>
            <pc:docMk/>
            <pc:sldMk cId="2435564579" sldId="295"/>
            <ac:picMk id="13" creationId="{8906D381-7088-9795-EACB-3337DF7E4BAB}"/>
          </ac:picMkLst>
        </pc:picChg>
        <pc:picChg chg="del">
          <ac:chgData name="Moonsuk Choi" userId="304d34f54ddec5f7" providerId="LiveId" clId="{F5A4E409-5824-424C-8CAE-30363F6C92D3}" dt="2023-11-30T03:11:42.612" v="4164" actId="478"/>
          <ac:picMkLst>
            <pc:docMk/>
            <pc:sldMk cId="2435564579" sldId="295"/>
            <ac:picMk id="14" creationId="{E222196A-E0AC-630D-2CDD-BEA74AA63763}"/>
          </ac:picMkLst>
        </pc:picChg>
        <pc:picChg chg="mod">
          <ac:chgData name="Moonsuk Choi" userId="304d34f54ddec5f7" providerId="LiveId" clId="{F5A4E409-5824-424C-8CAE-30363F6C92D3}" dt="2023-11-30T03:12:06.048" v="4170"/>
          <ac:picMkLst>
            <pc:docMk/>
            <pc:sldMk cId="2435564579" sldId="295"/>
            <ac:picMk id="15" creationId="{4653A4F3-A238-BE51-EE14-442A24C4842C}"/>
          </ac:picMkLst>
        </pc:picChg>
        <pc:picChg chg="mod">
          <ac:chgData name="Moonsuk Choi" userId="304d34f54ddec5f7" providerId="LiveId" clId="{F5A4E409-5824-424C-8CAE-30363F6C92D3}" dt="2023-11-30T03:12:06.048" v="4170"/>
          <ac:picMkLst>
            <pc:docMk/>
            <pc:sldMk cId="2435564579" sldId="295"/>
            <ac:picMk id="16" creationId="{4A20B60C-70D1-2A75-C217-3D1E4B97EC56}"/>
          </ac:picMkLst>
        </pc:picChg>
        <pc:picChg chg="mod">
          <ac:chgData name="Moonsuk Choi" userId="304d34f54ddec5f7" providerId="LiveId" clId="{F5A4E409-5824-424C-8CAE-30363F6C92D3}" dt="2023-11-30T03:12:06.048" v="4170"/>
          <ac:picMkLst>
            <pc:docMk/>
            <pc:sldMk cId="2435564579" sldId="295"/>
            <ac:picMk id="18" creationId="{15F4A5C8-BD17-789D-2A3B-312AAAF299B6}"/>
          </ac:picMkLst>
        </pc:picChg>
        <pc:picChg chg="mod">
          <ac:chgData name="Moonsuk Choi" userId="304d34f54ddec5f7" providerId="LiveId" clId="{F5A4E409-5824-424C-8CAE-30363F6C92D3}" dt="2023-11-30T03:12:06.048" v="4170"/>
          <ac:picMkLst>
            <pc:docMk/>
            <pc:sldMk cId="2435564579" sldId="295"/>
            <ac:picMk id="20" creationId="{4AAFBB3D-7AC2-C9C1-6554-856505CD5D85}"/>
          </ac:picMkLst>
        </pc:picChg>
        <pc:picChg chg="mod">
          <ac:chgData name="Moonsuk Choi" userId="304d34f54ddec5f7" providerId="LiveId" clId="{F5A4E409-5824-424C-8CAE-30363F6C92D3}" dt="2023-11-30T03:12:06.048" v="4170"/>
          <ac:picMkLst>
            <pc:docMk/>
            <pc:sldMk cId="2435564579" sldId="295"/>
            <ac:picMk id="22" creationId="{B834E960-B5FA-1B5A-BC3B-087389FA841B}"/>
          </ac:picMkLst>
        </pc:picChg>
        <pc:picChg chg="del">
          <ac:chgData name="Moonsuk Choi" userId="304d34f54ddec5f7" providerId="LiveId" clId="{F5A4E409-5824-424C-8CAE-30363F6C92D3}" dt="2023-11-30T03:11:37.364" v="4158" actId="478"/>
          <ac:picMkLst>
            <pc:docMk/>
            <pc:sldMk cId="2435564579" sldId="295"/>
            <ac:picMk id="24" creationId="{00000000-0000-0000-0000-000000000000}"/>
          </ac:picMkLst>
        </pc:picChg>
        <pc:picChg chg="del">
          <ac:chgData name="Moonsuk Choi" userId="304d34f54ddec5f7" providerId="LiveId" clId="{F5A4E409-5824-424C-8CAE-30363F6C92D3}" dt="2023-11-30T03:11:36.096" v="4155" actId="478"/>
          <ac:picMkLst>
            <pc:docMk/>
            <pc:sldMk cId="2435564579" sldId="295"/>
            <ac:picMk id="27" creationId="{00000000-0000-0000-0000-000000000000}"/>
          </ac:picMkLst>
        </pc:picChg>
        <pc:picChg chg="del">
          <ac:chgData name="Moonsuk Choi" userId="304d34f54ddec5f7" providerId="LiveId" clId="{F5A4E409-5824-424C-8CAE-30363F6C92D3}" dt="2023-11-30T03:11:35.782" v="4154" actId="478"/>
          <ac:picMkLst>
            <pc:docMk/>
            <pc:sldMk cId="2435564579" sldId="295"/>
            <ac:picMk id="28" creationId="{00000000-0000-0000-0000-000000000000}"/>
          </ac:picMkLst>
        </pc:picChg>
        <pc:picChg chg="del">
          <ac:chgData name="Moonsuk Choi" userId="304d34f54ddec5f7" providerId="LiveId" clId="{F5A4E409-5824-424C-8CAE-30363F6C92D3}" dt="2023-11-30T03:11:37.074" v="4157" actId="478"/>
          <ac:picMkLst>
            <pc:docMk/>
            <pc:sldMk cId="2435564579" sldId="295"/>
            <ac:picMk id="29" creationId="{00000000-0000-0000-0000-000000000000}"/>
          </ac:picMkLst>
        </pc:picChg>
      </pc:sldChg>
      <pc:sldChg chg="modSp add mod">
        <pc:chgData name="Moonsuk Choi" userId="304d34f54ddec5f7" providerId="LiveId" clId="{F5A4E409-5824-424C-8CAE-30363F6C92D3}" dt="2023-11-30T04:13:54.228" v="5538" actId="20577"/>
        <pc:sldMkLst>
          <pc:docMk/>
          <pc:sldMk cId="1875320575" sldId="296"/>
        </pc:sldMkLst>
        <pc:spChg chg="mod">
          <ac:chgData name="Moonsuk Choi" userId="304d34f54ddec5f7" providerId="LiveId" clId="{F5A4E409-5824-424C-8CAE-30363F6C92D3}" dt="2023-11-30T04:13:54.228" v="5538" actId="20577"/>
          <ac:spMkLst>
            <pc:docMk/>
            <pc:sldMk cId="1875320575" sldId="296"/>
            <ac:spMk id="26" creationId="{A81378B0-ED00-F915-0711-25063CE9D1C3}"/>
          </ac:spMkLst>
        </pc:spChg>
      </pc:sldChg>
      <pc:sldChg chg="add del">
        <pc:chgData name="Moonsuk Choi" userId="304d34f54ddec5f7" providerId="LiveId" clId="{F5A4E409-5824-424C-8CAE-30363F6C92D3}" dt="2023-11-30T03:12:53.785" v="4175" actId="47"/>
        <pc:sldMkLst>
          <pc:docMk/>
          <pc:sldMk cId="3463749397" sldId="296"/>
        </pc:sldMkLst>
      </pc:sldChg>
      <pc:sldChg chg="addSp delSp modSp add mod ord setBg modAnim">
        <pc:chgData name="Moonsuk Choi" userId="304d34f54ddec5f7" providerId="LiveId" clId="{F5A4E409-5824-424C-8CAE-30363F6C92D3}" dt="2023-11-30T06:22:01.849" v="6143" actId="1076"/>
        <pc:sldMkLst>
          <pc:docMk/>
          <pc:sldMk cId="1808408773" sldId="297"/>
        </pc:sldMkLst>
        <pc:spChg chg="add mod">
          <ac:chgData name="Moonsuk Choi" userId="304d34f54ddec5f7" providerId="LiveId" clId="{F5A4E409-5824-424C-8CAE-30363F6C92D3}" dt="2023-11-30T06:20:22.812" v="5808"/>
          <ac:spMkLst>
            <pc:docMk/>
            <pc:sldMk cId="1808408773" sldId="297"/>
            <ac:spMk id="13" creationId="{EDCB3EAD-EF04-C078-B5D8-305EA8F6F822}"/>
          </ac:spMkLst>
        </pc:spChg>
        <pc:grpChg chg="del">
          <ac:chgData name="Moonsuk Choi" userId="304d34f54ddec5f7" providerId="LiveId" clId="{F5A4E409-5824-424C-8CAE-30363F6C92D3}" dt="2023-11-30T05:25:41.471" v="5582" actId="478"/>
          <ac:grpSpMkLst>
            <pc:docMk/>
            <pc:sldMk cId="1808408773" sldId="297"/>
            <ac:grpSpMk id="10" creationId="{1AEDBFEC-C5F1-D69A-E3D7-8AD7A4618E3F}"/>
          </ac:grpSpMkLst>
        </pc:grpChg>
        <pc:picChg chg="add mod">
          <ac:chgData name="Moonsuk Choi" userId="304d34f54ddec5f7" providerId="LiveId" clId="{F5A4E409-5824-424C-8CAE-30363F6C92D3}" dt="2023-11-30T06:22:01.849" v="6143" actId="1076"/>
          <ac:picMkLst>
            <pc:docMk/>
            <pc:sldMk cId="1808408773" sldId="297"/>
            <ac:picMk id="11" creationId="{EEC36286-CFE6-970C-4893-000A0B513BE3}"/>
          </ac:picMkLst>
        </pc:picChg>
        <pc:picChg chg="add mod">
          <ac:chgData name="Moonsuk Choi" userId="304d34f54ddec5f7" providerId="LiveId" clId="{F5A4E409-5824-424C-8CAE-30363F6C92D3}" dt="2023-11-30T05:29:33.827" v="5629" actId="14100"/>
          <ac:picMkLst>
            <pc:docMk/>
            <pc:sldMk cId="1808408773" sldId="297"/>
            <ac:picMk id="12" creationId="{3A0F4AF5-F321-0D2E-09F3-B4B7822C6996}"/>
          </ac:picMkLst>
        </pc:picChg>
      </pc:sldChg>
      <pc:sldChg chg="addSp delSp modSp add mod setBg">
        <pc:chgData name="Moonsuk Choi" userId="304d34f54ddec5f7" providerId="LiveId" clId="{F5A4E409-5824-424C-8CAE-30363F6C92D3}" dt="2023-11-30T03:33:40.493" v="4781" actId="1076"/>
        <pc:sldMkLst>
          <pc:docMk/>
          <pc:sldMk cId="0" sldId="298"/>
        </pc:sldMkLst>
        <pc:spChg chg="add del mod">
          <ac:chgData name="Moonsuk Choi" userId="304d34f54ddec5f7" providerId="LiveId" clId="{F5A4E409-5824-424C-8CAE-30363F6C92D3}" dt="2023-11-30T03:25:45.690" v="4298" actId="478"/>
          <ac:spMkLst>
            <pc:docMk/>
            <pc:sldMk cId="0" sldId="298"/>
            <ac:spMk id="2" creationId="{E968960A-4683-5637-706D-96DCC4A49701}"/>
          </ac:spMkLst>
        </pc:spChg>
        <pc:spChg chg="del mod topLvl">
          <ac:chgData name="Moonsuk Choi" userId="304d34f54ddec5f7" providerId="LiveId" clId="{F5A4E409-5824-424C-8CAE-30363F6C92D3}" dt="2023-11-30T03:28:00.212" v="4382" actId="478"/>
          <ac:spMkLst>
            <pc:docMk/>
            <pc:sldMk cId="0" sldId="298"/>
            <ac:spMk id="9" creationId="{EDDDFD67-2D91-1258-3AB8-031BF12F4CFD}"/>
          </ac:spMkLst>
        </pc:spChg>
        <pc:spChg chg="del mod">
          <ac:chgData name="Moonsuk Choi" userId="304d34f54ddec5f7" providerId="LiveId" clId="{F5A4E409-5824-424C-8CAE-30363F6C92D3}" dt="2023-11-30T03:27:58.357" v="4381" actId="478"/>
          <ac:spMkLst>
            <pc:docMk/>
            <pc:sldMk cId="0" sldId="298"/>
            <ac:spMk id="10" creationId="{7B84DFF8-519A-EE3E-9626-503970E72743}"/>
          </ac:spMkLst>
        </pc:spChg>
        <pc:spChg chg="mod">
          <ac:chgData name="Moonsuk Choi" userId="304d34f54ddec5f7" providerId="LiveId" clId="{F5A4E409-5824-424C-8CAE-30363F6C92D3}" dt="2023-11-30T03:33:32.995" v="4779" actId="207"/>
          <ac:spMkLst>
            <pc:docMk/>
            <pc:sldMk cId="0" sldId="298"/>
            <ac:spMk id="11" creationId="{4AF3A875-C5A5-856E-D517-60726DFAA5AB}"/>
          </ac:spMkLst>
        </pc:spChg>
        <pc:spChg chg="del mod">
          <ac:chgData name="Moonsuk Choi" userId="304d34f54ddec5f7" providerId="LiveId" clId="{F5A4E409-5824-424C-8CAE-30363F6C92D3}" dt="2023-11-30T03:30:19.123" v="4640" actId="478"/>
          <ac:spMkLst>
            <pc:docMk/>
            <pc:sldMk cId="0" sldId="298"/>
            <ac:spMk id="14" creationId="{00000000-0000-0000-0000-000000000000}"/>
          </ac:spMkLst>
        </pc:spChg>
        <pc:spChg chg="del mod">
          <ac:chgData name="Moonsuk Choi" userId="304d34f54ddec5f7" providerId="LiveId" clId="{F5A4E409-5824-424C-8CAE-30363F6C92D3}" dt="2023-11-30T03:30:53.382" v="4646" actId="478"/>
          <ac:spMkLst>
            <pc:docMk/>
            <pc:sldMk cId="0" sldId="298"/>
            <ac:spMk id="15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33:10.778" v="4778" actId="1076"/>
          <ac:spMkLst>
            <pc:docMk/>
            <pc:sldMk cId="0" sldId="298"/>
            <ac:spMk id="17" creationId="{76C03E82-884C-EAA3-0B2E-78E36E152D59}"/>
          </ac:spMkLst>
        </pc:spChg>
        <pc:spChg chg="mod">
          <ac:chgData name="Moonsuk Choi" userId="304d34f54ddec5f7" providerId="LiveId" clId="{F5A4E409-5824-424C-8CAE-30363F6C92D3}" dt="2023-11-30T03:33:35.985" v="4780" actId="1076"/>
          <ac:spMkLst>
            <pc:docMk/>
            <pc:sldMk cId="0" sldId="298"/>
            <ac:spMk id="24" creationId="{20BAD551-18B2-B3B4-F5CD-E9FAB80D3117}"/>
          </ac:spMkLst>
        </pc:spChg>
        <pc:spChg chg="del mod">
          <ac:chgData name="Moonsuk Choi" userId="304d34f54ddec5f7" providerId="LiveId" clId="{F5A4E409-5824-424C-8CAE-30363F6C92D3}" dt="2023-11-30T03:27:25.876" v="4319" actId="478"/>
          <ac:spMkLst>
            <pc:docMk/>
            <pc:sldMk cId="0" sldId="298"/>
            <ac:spMk id="25" creationId="{B00D4F16-89DB-29DE-CCD1-CA76C54AE51C}"/>
          </ac:spMkLst>
        </pc:spChg>
        <pc:spChg chg="mod">
          <ac:chgData name="Moonsuk Choi" userId="304d34f54ddec5f7" providerId="LiveId" clId="{F5A4E409-5824-424C-8CAE-30363F6C92D3}" dt="2023-11-30T03:33:32.995" v="4779" actId="207"/>
          <ac:spMkLst>
            <pc:docMk/>
            <pc:sldMk cId="0" sldId="298"/>
            <ac:spMk id="26" creationId="{C30EBD74-83BA-DA75-AF56-DD24F78B5B1B}"/>
          </ac:spMkLst>
        </pc:spChg>
        <pc:spChg chg="del mod">
          <ac:chgData name="Moonsuk Choi" userId="304d34f54ddec5f7" providerId="LiveId" clId="{F5A4E409-5824-424C-8CAE-30363F6C92D3}" dt="2023-11-30T03:23:00.359" v="4226" actId="478"/>
          <ac:spMkLst>
            <pc:docMk/>
            <pc:sldMk cId="0" sldId="298"/>
            <ac:spMk id="36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32:58.711" v="4776" actId="1076"/>
          <ac:spMkLst>
            <pc:docMk/>
            <pc:sldMk cId="0" sldId="298"/>
            <ac:spMk id="37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26:46.621" v="4309"/>
          <ac:spMkLst>
            <pc:docMk/>
            <pc:sldMk cId="0" sldId="298"/>
            <ac:spMk id="39" creationId="{6C188ECE-8AB3-11E9-5AC5-A65F1BA480BD}"/>
          </ac:spMkLst>
        </pc:spChg>
        <pc:spChg chg="mod">
          <ac:chgData name="Moonsuk Choi" userId="304d34f54ddec5f7" providerId="LiveId" clId="{F5A4E409-5824-424C-8CAE-30363F6C92D3}" dt="2023-11-30T03:26:46.621" v="4309"/>
          <ac:spMkLst>
            <pc:docMk/>
            <pc:sldMk cId="0" sldId="298"/>
            <ac:spMk id="40" creationId="{F1744E72-B888-5C8E-F10F-A98020493DB7}"/>
          </ac:spMkLst>
        </pc:spChg>
        <pc:spChg chg="mod">
          <ac:chgData name="Moonsuk Choi" userId="304d34f54ddec5f7" providerId="LiveId" clId="{F5A4E409-5824-424C-8CAE-30363F6C92D3}" dt="2023-11-30T03:26:46.621" v="4309"/>
          <ac:spMkLst>
            <pc:docMk/>
            <pc:sldMk cId="0" sldId="298"/>
            <ac:spMk id="43" creationId="{24E3DC8D-BAFF-3A52-7E98-A353D460370F}"/>
          </ac:spMkLst>
        </pc:spChg>
        <pc:spChg chg="mod">
          <ac:chgData name="Moonsuk Choi" userId="304d34f54ddec5f7" providerId="LiveId" clId="{F5A4E409-5824-424C-8CAE-30363F6C92D3}" dt="2023-11-30T03:26:46.621" v="4309"/>
          <ac:spMkLst>
            <pc:docMk/>
            <pc:sldMk cId="0" sldId="298"/>
            <ac:spMk id="44" creationId="{00A1F141-A55C-30B5-469B-35A31C5B1DA7}"/>
          </ac:spMkLst>
        </pc:spChg>
        <pc:spChg chg="add mod">
          <ac:chgData name="Moonsuk Choi" userId="304d34f54ddec5f7" providerId="LiveId" clId="{F5A4E409-5824-424C-8CAE-30363F6C92D3}" dt="2023-11-30T03:33:40.493" v="4781" actId="1076"/>
          <ac:spMkLst>
            <pc:docMk/>
            <pc:sldMk cId="0" sldId="298"/>
            <ac:spMk id="45" creationId="{9593B4B0-BDBA-AE5E-9551-5DBB3154B687}"/>
          </ac:spMkLst>
        </pc:spChg>
        <pc:spChg chg="mod">
          <ac:chgData name="Moonsuk Choi" userId="304d34f54ddec5f7" providerId="LiveId" clId="{F5A4E409-5824-424C-8CAE-30363F6C92D3}" dt="2023-11-30T03:33:32.995" v="4779" actId="207"/>
          <ac:spMkLst>
            <pc:docMk/>
            <pc:sldMk cId="0" sldId="298"/>
            <ac:spMk id="47" creationId="{F8E8C973-9488-CDEB-F0B2-20482F75F9BC}"/>
          </ac:spMkLst>
        </pc:spChg>
        <pc:spChg chg="mod">
          <ac:chgData name="Moonsuk Choi" userId="304d34f54ddec5f7" providerId="LiveId" clId="{F5A4E409-5824-424C-8CAE-30363F6C92D3}" dt="2023-11-30T03:30:24.145" v="4642" actId="20577"/>
          <ac:spMkLst>
            <pc:docMk/>
            <pc:sldMk cId="0" sldId="298"/>
            <ac:spMk id="50" creationId="{0C44934F-105A-AC9F-F228-F2665F1A16CE}"/>
          </ac:spMkLst>
        </pc:spChg>
        <pc:spChg chg="mod">
          <ac:chgData name="Moonsuk Choi" userId="304d34f54ddec5f7" providerId="LiveId" clId="{F5A4E409-5824-424C-8CAE-30363F6C92D3}" dt="2023-11-30T03:30:12.335" v="4638"/>
          <ac:spMkLst>
            <pc:docMk/>
            <pc:sldMk cId="0" sldId="298"/>
            <ac:spMk id="51" creationId="{99185DC6-71C9-9EE5-4144-490CBC7AED95}"/>
          </ac:spMkLst>
        </pc:spChg>
        <pc:spChg chg="add mod">
          <ac:chgData name="Moonsuk Choi" userId="304d34f54ddec5f7" providerId="LiveId" clId="{F5A4E409-5824-424C-8CAE-30363F6C92D3}" dt="2023-11-30T03:31:22.461" v="4741" actId="20577"/>
          <ac:spMkLst>
            <pc:docMk/>
            <pc:sldMk cId="0" sldId="298"/>
            <ac:spMk id="52" creationId="{A1BD0E93-E3FA-779F-0368-5934BCFA58A8}"/>
          </ac:spMkLst>
        </pc:spChg>
        <pc:grpChg chg="add del mod">
          <ac:chgData name="Moonsuk Choi" userId="304d34f54ddec5f7" providerId="LiveId" clId="{F5A4E409-5824-424C-8CAE-30363F6C92D3}" dt="2023-11-30T03:28:00.212" v="4382" actId="478"/>
          <ac:grpSpMkLst>
            <pc:docMk/>
            <pc:sldMk cId="0" sldId="298"/>
            <ac:grpSpMk id="3" creationId="{861C144C-1026-ECAA-2709-4F087B6CF778}"/>
          </ac:grpSpMkLst>
        </pc:grpChg>
        <pc:grpChg chg="del mod">
          <ac:chgData name="Moonsuk Choi" userId="304d34f54ddec5f7" providerId="LiveId" clId="{F5A4E409-5824-424C-8CAE-30363F6C92D3}" dt="2023-11-30T03:26:57.328" v="4313" actId="478"/>
          <ac:grpSpMkLst>
            <pc:docMk/>
            <pc:sldMk cId="0" sldId="298"/>
            <ac:grpSpMk id="4" creationId="{00000000-0000-0000-0000-000000000000}"/>
          </ac:grpSpMkLst>
        </pc:grpChg>
        <pc:grpChg chg="mod topLvl">
          <ac:chgData name="Moonsuk Choi" userId="304d34f54ddec5f7" providerId="LiveId" clId="{F5A4E409-5824-424C-8CAE-30363F6C92D3}" dt="2023-11-30T03:33:32.995" v="4779" actId="207"/>
          <ac:grpSpMkLst>
            <pc:docMk/>
            <pc:sldMk cId="0" sldId="298"/>
            <ac:grpSpMk id="8" creationId="{215AD89F-5BF4-26C0-95E1-40DA1774A47F}"/>
          </ac:grpSpMkLst>
        </pc:grpChg>
        <pc:grpChg chg="add mod">
          <ac:chgData name="Moonsuk Choi" userId="304d34f54ddec5f7" providerId="LiveId" clId="{F5A4E409-5824-424C-8CAE-30363F6C92D3}" dt="2023-11-30T03:33:32.995" v="4779" actId="207"/>
          <ac:grpSpMkLst>
            <pc:docMk/>
            <pc:sldMk cId="0" sldId="298"/>
            <ac:grpSpMk id="12" creationId="{7A47C0E5-E8E1-093F-F504-2E6491C593B7}"/>
          </ac:grpSpMkLst>
        </pc:grpChg>
        <pc:grpChg chg="mod">
          <ac:chgData name="Moonsuk Choi" userId="304d34f54ddec5f7" providerId="LiveId" clId="{F5A4E409-5824-424C-8CAE-30363F6C92D3}" dt="2023-11-30T03:33:32.995" v="4779" actId="207"/>
          <ac:grpSpMkLst>
            <pc:docMk/>
            <pc:sldMk cId="0" sldId="298"/>
            <ac:grpSpMk id="13" creationId="{D07562D9-707F-320B-7441-AF7961A6CAD6}"/>
          </ac:grpSpMkLst>
        </pc:grpChg>
        <pc:grpChg chg="del mod">
          <ac:chgData name="Moonsuk Choi" userId="304d34f54ddec5f7" providerId="LiveId" clId="{F5A4E409-5824-424C-8CAE-30363F6C92D3}" dt="2023-11-30T03:26:58.582" v="4314" actId="478"/>
          <ac:grpSpMkLst>
            <pc:docMk/>
            <pc:sldMk cId="0" sldId="298"/>
            <ac:grpSpMk id="18" creationId="{7F1BD242-CCF2-FA66-151C-7C3A029FB6FE}"/>
          </ac:grpSpMkLst>
        </pc:grpChg>
        <pc:grpChg chg="mod">
          <ac:chgData name="Moonsuk Choi" userId="304d34f54ddec5f7" providerId="LiveId" clId="{F5A4E409-5824-424C-8CAE-30363F6C92D3}" dt="2023-11-30T03:32:28.418" v="4770" actId="14100"/>
          <ac:grpSpMkLst>
            <pc:docMk/>
            <pc:sldMk cId="0" sldId="298"/>
            <ac:grpSpMk id="27" creationId="{844C3F32-A3D4-E1B1-5389-057E2D0FF4A8}"/>
          </ac:grpSpMkLst>
        </pc:grpChg>
        <pc:grpChg chg="add mod">
          <ac:chgData name="Moonsuk Choi" userId="304d34f54ddec5f7" providerId="LiveId" clId="{F5A4E409-5824-424C-8CAE-30363F6C92D3}" dt="2023-11-30T03:30:59.996" v="4647" actId="1076"/>
          <ac:grpSpMkLst>
            <pc:docMk/>
            <pc:sldMk cId="0" sldId="298"/>
            <ac:grpSpMk id="29" creationId="{A9BF07EF-934A-2DBC-AE92-AD1E6080C1C0}"/>
          </ac:grpSpMkLst>
        </pc:grpChg>
        <pc:grpChg chg="mod">
          <ac:chgData name="Moonsuk Choi" userId="304d34f54ddec5f7" providerId="LiveId" clId="{F5A4E409-5824-424C-8CAE-30363F6C92D3}" dt="2023-11-30T03:33:06.113" v="4777" actId="1076"/>
          <ac:grpSpMkLst>
            <pc:docMk/>
            <pc:sldMk cId="0" sldId="298"/>
            <ac:grpSpMk id="30" creationId="{756AF864-C96F-09A3-2041-D627DA5D741B}"/>
          </ac:grpSpMkLst>
        </pc:grpChg>
        <pc:grpChg chg="mod">
          <ac:chgData name="Moonsuk Choi" userId="304d34f54ddec5f7" providerId="LiveId" clId="{F5A4E409-5824-424C-8CAE-30363F6C92D3}" dt="2023-11-30T03:26:46.621" v="4309"/>
          <ac:grpSpMkLst>
            <pc:docMk/>
            <pc:sldMk cId="0" sldId="298"/>
            <ac:grpSpMk id="38" creationId="{D36F9B66-B821-FA57-49F2-8E4BD71EEC68}"/>
          </ac:grpSpMkLst>
        </pc:grpChg>
        <pc:grpChg chg="add mod">
          <ac:chgData name="Moonsuk Choi" userId="304d34f54ddec5f7" providerId="LiveId" clId="{F5A4E409-5824-424C-8CAE-30363F6C92D3}" dt="2023-11-30T03:30:59.996" v="4647" actId="1076"/>
          <ac:grpSpMkLst>
            <pc:docMk/>
            <pc:sldMk cId="0" sldId="298"/>
            <ac:grpSpMk id="41" creationId="{2D983CE7-D735-2D43-8066-0E90BADE9351}"/>
          </ac:grpSpMkLst>
        </pc:grpChg>
        <pc:grpChg chg="mod">
          <ac:chgData name="Moonsuk Choi" userId="304d34f54ddec5f7" providerId="LiveId" clId="{F5A4E409-5824-424C-8CAE-30363F6C92D3}" dt="2023-11-30T03:26:46.621" v="4309"/>
          <ac:grpSpMkLst>
            <pc:docMk/>
            <pc:sldMk cId="0" sldId="298"/>
            <ac:grpSpMk id="42" creationId="{DD4BA29C-0E21-8B7D-191C-59DC4841B4EA}"/>
          </ac:grpSpMkLst>
        </pc:grpChg>
        <pc:grpChg chg="add mod">
          <ac:chgData name="Moonsuk Choi" userId="304d34f54ddec5f7" providerId="LiveId" clId="{F5A4E409-5824-424C-8CAE-30363F6C92D3}" dt="2023-11-30T03:33:32.995" v="4779" actId="207"/>
          <ac:grpSpMkLst>
            <pc:docMk/>
            <pc:sldMk cId="0" sldId="298"/>
            <ac:grpSpMk id="46" creationId="{1F995570-B3C8-79BF-3D6B-50FD5D3F899F}"/>
          </ac:grpSpMkLst>
        </pc:grpChg>
        <pc:grpChg chg="add mod">
          <ac:chgData name="Moonsuk Choi" userId="304d34f54ddec5f7" providerId="LiveId" clId="{F5A4E409-5824-424C-8CAE-30363F6C92D3}" dt="2023-11-30T03:30:59.996" v="4647" actId="1076"/>
          <ac:grpSpMkLst>
            <pc:docMk/>
            <pc:sldMk cId="0" sldId="298"/>
            <ac:grpSpMk id="48" creationId="{C65BD8F0-5159-69D4-F9C0-A679CD4EC8F3}"/>
          </ac:grpSpMkLst>
        </pc:grpChg>
        <pc:grpChg chg="mod">
          <ac:chgData name="Moonsuk Choi" userId="304d34f54ddec5f7" providerId="LiveId" clId="{F5A4E409-5824-424C-8CAE-30363F6C92D3}" dt="2023-11-30T03:30:12.335" v="4638"/>
          <ac:grpSpMkLst>
            <pc:docMk/>
            <pc:sldMk cId="0" sldId="298"/>
            <ac:grpSpMk id="49" creationId="{F2A2CEA3-0F91-CFCC-1ACC-2B08EEC92A57}"/>
          </ac:grpSpMkLst>
        </pc:grpChg>
        <pc:picChg chg="mod modCrop">
          <ac:chgData name="Moonsuk Choi" userId="304d34f54ddec5f7" providerId="LiveId" clId="{F5A4E409-5824-424C-8CAE-30363F6C92D3}" dt="2023-11-30T03:32:31.409" v="4771" actId="1076"/>
          <ac:picMkLst>
            <pc:docMk/>
            <pc:sldMk cId="0" sldId="298"/>
            <ac:picMk id="6" creationId="{00000000-0000-0000-0000-000000000000}"/>
          </ac:picMkLst>
        </pc:picChg>
        <pc:picChg chg="mod modCrop">
          <ac:chgData name="Moonsuk Choi" userId="304d34f54ddec5f7" providerId="LiveId" clId="{F5A4E409-5824-424C-8CAE-30363F6C92D3}" dt="2023-11-30T03:32:52.019" v="4775" actId="1076"/>
          <ac:picMkLst>
            <pc:docMk/>
            <pc:sldMk cId="0" sldId="298"/>
            <ac:picMk id="7" creationId="{00000000-0000-0000-0000-000000000000}"/>
          </ac:picMkLst>
        </pc:picChg>
      </pc:sldChg>
      <pc:sldChg chg="addSp delSp modSp add mod setBg">
        <pc:chgData name="Moonsuk Choi" userId="304d34f54ddec5f7" providerId="LiveId" clId="{F5A4E409-5824-424C-8CAE-30363F6C92D3}" dt="2023-11-30T04:25:40.585" v="5547" actId="14100"/>
        <pc:sldMkLst>
          <pc:docMk/>
          <pc:sldMk cId="0" sldId="299"/>
        </pc:sldMkLst>
        <pc:spChg chg="add mod">
          <ac:chgData name="Moonsuk Choi" userId="304d34f54ddec5f7" providerId="LiveId" clId="{F5A4E409-5824-424C-8CAE-30363F6C92D3}" dt="2023-11-30T04:25:40.585" v="5547" actId="14100"/>
          <ac:spMkLst>
            <pc:docMk/>
            <pc:sldMk cId="0" sldId="299"/>
            <ac:spMk id="4" creationId="{0261166D-8919-69A3-49AF-857470739641}"/>
          </ac:spMkLst>
        </pc:spChg>
        <pc:spChg chg="mod">
          <ac:chgData name="Moonsuk Choi" userId="304d34f54ddec5f7" providerId="LiveId" clId="{F5A4E409-5824-424C-8CAE-30363F6C92D3}" dt="2023-11-30T03:38:26.891" v="4848"/>
          <ac:spMkLst>
            <pc:docMk/>
            <pc:sldMk cId="0" sldId="299"/>
            <ac:spMk id="8" creationId="{5D88912A-CF23-A895-DE78-AB4F0A12459F}"/>
          </ac:spMkLst>
        </pc:spChg>
        <pc:spChg chg="mod">
          <ac:chgData name="Moonsuk Choi" userId="304d34f54ddec5f7" providerId="LiveId" clId="{F5A4E409-5824-424C-8CAE-30363F6C92D3}" dt="2023-11-30T03:38:26.891" v="4848"/>
          <ac:spMkLst>
            <pc:docMk/>
            <pc:sldMk cId="0" sldId="299"/>
            <ac:spMk id="10" creationId="{9A67C98A-1259-D029-F0C4-FE6605A50E23}"/>
          </ac:spMkLst>
        </pc:spChg>
        <pc:spChg chg="mod">
          <ac:chgData name="Moonsuk Choi" userId="304d34f54ddec5f7" providerId="LiveId" clId="{F5A4E409-5824-424C-8CAE-30363F6C92D3}" dt="2023-11-30T03:38:26.891" v="4848"/>
          <ac:spMkLst>
            <pc:docMk/>
            <pc:sldMk cId="0" sldId="299"/>
            <ac:spMk id="11" creationId="{14F9B88F-3A07-2B1B-7F29-BFA42F834902}"/>
          </ac:spMkLst>
        </pc:spChg>
        <pc:spChg chg="mod">
          <ac:chgData name="Moonsuk Choi" userId="304d34f54ddec5f7" providerId="LiveId" clId="{F5A4E409-5824-424C-8CAE-30363F6C92D3}" dt="2023-11-30T03:38:26.891" v="4848"/>
          <ac:spMkLst>
            <pc:docMk/>
            <pc:sldMk cId="0" sldId="299"/>
            <ac:spMk id="12" creationId="{A4E9E646-F6A4-60E3-EFC1-C6A751C6C418}"/>
          </ac:spMkLst>
        </pc:spChg>
        <pc:spChg chg="mod">
          <ac:chgData name="Moonsuk Choi" userId="304d34f54ddec5f7" providerId="LiveId" clId="{F5A4E409-5824-424C-8CAE-30363F6C92D3}" dt="2023-11-30T03:38:26.891" v="4848"/>
          <ac:spMkLst>
            <pc:docMk/>
            <pc:sldMk cId="0" sldId="299"/>
            <ac:spMk id="13" creationId="{CAF7BE97-1257-A373-45C6-E9C3A1DC1C13}"/>
          </ac:spMkLst>
        </pc:spChg>
        <pc:spChg chg="mod">
          <ac:chgData name="Moonsuk Choi" userId="304d34f54ddec5f7" providerId="LiveId" clId="{F5A4E409-5824-424C-8CAE-30363F6C92D3}" dt="2023-11-30T03:38:26.891" v="4848"/>
          <ac:spMkLst>
            <pc:docMk/>
            <pc:sldMk cId="0" sldId="299"/>
            <ac:spMk id="14" creationId="{849A6350-9F3C-04C7-B594-19B784D031DA}"/>
          </ac:spMkLst>
        </pc:spChg>
        <pc:spChg chg="del">
          <ac:chgData name="Moonsuk Choi" userId="304d34f54ddec5f7" providerId="LiveId" clId="{F5A4E409-5824-424C-8CAE-30363F6C92D3}" dt="2023-11-30T03:37:32.434" v="4838" actId="478"/>
          <ac:spMkLst>
            <pc:docMk/>
            <pc:sldMk cId="0" sldId="299"/>
            <ac:spMk id="19" creationId="{76C03E82-884C-EAA3-0B2E-78E36E152D59}"/>
          </ac:spMkLst>
        </pc:spChg>
        <pc:spChg chg="mod">
          <ac:chgData name="Moonsuk Choi" userId="304d34f54ddec5f7" providerId="LiveId" clId="{F5A4E409-5824-424C-8CAE-30363F6C92D3}" dt="2023-11-30T03:38:54.964" v="4853" actId="1076"/>
          <ac:spMkLst>
            <pc:docMk/>
            <pc:sldMk cId="0" sldId="299"/>
            <ac:spMk id="20" creationId="{76C03E82-884C-EAA3-0B2E-78E36E152D59}"/>
          </ac:spMkLst>
        </pc:spChg>
        <pc:spChg chg="mod">
          <ac:chgData name="Moonsuk Choi" userId="304d34f54ddec5f7" providerId="LiveId" clId="{F5A4E409-5824-424C-8CAE-30363F6C92D3}" dt="2023-11-30T03:38:54.964" v="4853" actId="1076"/>
          <ac:spMkLst>
            <pc:docMk/>
            <pc:sldMk cId="0" sldId="299"/>
            <ac:spMk id="21" creationId="{76C03E82-884C-EAA3-0B2E-78E36E152D59}"/>
          </ac:spMkLst>
        </pc:spChg>
        <pc:grpChg chg="del">
          <ac:chgData name="Moonsuk Choi" userId="304d34f54ddec5f7" providerId="LiveId" clId="{F5A4E409-5824-424C-8CAE-30363F6C92D3}" dt="2023-11-30T03:38:11.005" v="4847" actId="478"/>
          <ac:grpSpMkLst>
            <pc:docMk/>
            <pc:sldMk cId="0" sldId="299"/>
            <ac:grpSpMk id="2" creationId="{00000000-0000-0000-0000-000000000000}"/>
          </ac:grpSpMkLst>
        </pc:grpChg>
        <pc:grpChg chg="add mod ord">
          <ac:chgData name="Moonsuk Choi" userId="304d34f54ddec5f7" providerId="LiveId" clId="{F5A4E409-5824-424C-8CAE-30363F6C92D3}" dt="2023-11-30T03:38:31.932" v="4849" actId="167"/>
          <ac:grpSpMkLst>
            <pc:docMk/>
            <pc:sldMk cId="0" sldId="299"/>
            <ac:grpSpMk id="5" creationId="{616856EC-21B0-0667-06A6-AE6C98BB5332}"/>
          </ac:grpSpMkLst>
        </pc:grpChg>
        <pc:grpChg chg="add mod ord">
          <ac:chgData name="Moonsuk Choi" userId="304d34f54ddec5f7" providerId="LiveId" clId="{F5A4E409-5824-424C-8CAE-30363F6C92D3}" dt="2023-11-30T03:38:42.610" v="4851" actId="1076"/>
          <ac:grpSpMkLst>
            <pc:docMk/>
            <pc:sldMk cId="0" sldId="299"/>
            <ac:grpSpMk id="9" creationId="{AFF3576D-1B9F-10F1-1601-2CEEFDBF4880}"/>
          </ac:grpSpMkLst>
        </pc:grpChg>
        <pc:picChg chg="mod">
          <ac:chgData name="Moonsuk Choi" userId="304d34f54ddec5f7" providerId="LiveId" clId="{F5A4E409-5824-424C-8CAE-30363F6C92D3}" dt="2023-11-30T03:38:54.964" v="4853" actId="1076"/>
          <ac:picMkLst>
            <pc:docMk/>
            <pc:sldMk cId="0" sldId="299"/>
            <ac:picMk id="6" creationId="{00000000-0000-0000-0000-000000000000}"/>
          </ac:picMkLst>
        </pc:picChg>
        <pc:picChg chg="mod">
          <ac:chgData name="Moonsuk Choi" userId="304d34f54ddec5f7" providerId="LiveId" clId="{F5A4E409-5824-424C-8CAE-30363F6C92D3}" dt="2023-11-30T03:38:54.964" v="4853" actId="1076"/>
          <ac:picMkLst>
            <pc:docMk/>
            <pc:sldMk cId="0" sldId="299"/>
            <ac:picMk id="7" creationId="{00000000-0000-0000-0000-000000000000}"/>
          </ac:picMkLst>
        </pc:picChg>
      </pc:sldChg>
      <pc:sldChg chg="addSp delSp modSp add mod setBg">
        <pc:chgData name="Moonsuk Choi" userId="304d34f54ddec5f7" providerId="LiveId" clId="{F5A4E409-5824-424C-8CAE-30363F6C92D3}" dt="2023-11-30T04:25:34.077" v="5545" actId="20577"/>
        <pc:sldMkLst>
          <pc:docMk/>
          <pc:sldMk cId="4253652684" sldId="300"/>
        </pc:sldMkLst>
        <pc:spChg chg="del">
          <ac:chgData name="Moonsuk Choi" userId="304d34f54ddec5f7" providerId="LiveId" clId="{F5A4E409-5824-424C-8CAE-30363F6C92D3}" dt="2023-11-30T03:44:11.759" v="4954" actId="478"/>
          <ac:spMkLst>
            <pc:docMk/>
            <pc:sldMk cId="4253652684" sldId="300"/>
            <ac:spMk id="4" creationId="{00000000-0000-0000-0000-000000000000}"/>
          </ac:spMkLst>
        </pc:spChg>
        <pc:spChg chg="del">
          <ac:chgData name="Moonsuk Choi" userId="304d34f54ddec5f7" providerId="LiveId" clId="{F5A4E409-5824-424C-8CAE-30363F6C92D3}" dt="2023-11-30T03:44:11.064" v="4953" actId="478"/>
          <ac:spMkLst>
            <pc:docMk/>
            <pc:sldMk cId="4253652684" sldId="300"/>
            <ac:spMk id="5" creationId="{00000000-0000-0000-0000-000000000000}"/>
          </ac:spMkLst>
        </pc:spChg>
        <pc:spChg chg="del">
          <ac:chgData name="Moonsuk Choi" userId="304d34f54ddec5f7" providerId="LiveId" clId="{F5A4E409-5824-424C-8CAE-30363F6C92D3}" dt="2023-11-30T03:43:23.955" v="4940" actId="478"/>
          <ac:spMkLst>
            <pc:docMk/>
            <pc:sldMk cId="4253652684" sldId="300"/>
            <ac:spMk id="19" creationId="{76C03E82-884C-EAA3-0B2E-78E36E152D59}"/>
          </ac:spMkLst>
        </pc:spChg>
        <pc:spChg chg="mod topLvl">
          <ac:chgData name="Moonsuk Choi" userId="304d34f54ddec5f7" providerId="LiveId" clId="{F5A4E409-5824-424C-8CAE-30363F6C92D3}" dt="2023-11-30T03:43:57.103" v="4949" actId="1076"/>
          <ac:spMkLst>
            <pc:docMk/>
            <pc:sldMk cId="4253652684" sldId="300"/>
            <ac:spMk id="20" creationId="{76C03E82-884C-EAA3-0B2E-78E36E152D59}"/>
          </ac:spMkLst>
        </pc:spChg>
        <pc:spChg chg="mod topLvl">
          <ac:chgData name="Moonsuk Choi" userId="304d34f54ddec5f7" providerId="LiveId" clId="{F5A4E409-5824-424C-8CAE-30363F6C92D3}" dt="2023-11-30T03:44:03.411" v="4950" actId="1076"/>
          <ac:spMkLst>
            <pc:docMk/>
            <pc:sldMk cId="4253652684" sldId="300"/>
            <ac:spMk id="21" creationId="{76C03E82-884C-EAA3-0B2E-78E36E152D59}"/>
          </ac:spMkLst>
        </pc:spChg>
        <pc:spChg chg="mod">
          <ac:chgData name="Moonsuk Choi" userId="304d34f54ddec5f7" providerId="LiveId" clId="{F5A4E409-5824-424C-8CAE-30363F6C92D3}" dt="2023-11-30T03:39:14.435" v="4854"/>
          <ac:spMkLst>
            <pc:docMk/>
            <pc:sldMk cId="4253652684" sldId="300"/>
            <ac:spMk id="23" creationId="{6676E007-C467-987B-50F3-0A1EB29E0B9A}"/>
          </ac:spMkLst>
        </pc:spChg>
        <pc:spChg chg="mod">
          <ac:chgData name="Moonsuk Choi" userId="304d34f54ddec5f7" providerId="LiveId" clId="{F5A4E409-5824-424C-8CAE-30363F6C92D3}" dt="2023-11-30T03:39:14.435" v="4854"/>
          <ac:spMkLst>
            <pc:docMk/>
            <pc:sldMk cId="4253652684" sldId="300"/>
            <ac:spMk id="25" creationId="{5C6A1924-6C3D-E8AA-90E4-B73DC1C0C682}"/>
          </ac:spMkLst>
        </pc:spChg>
        <pc:spChg chg="mod">
          <ac:chgData name="Moonsuk Choi" userId="304d34f54ddec5f7" providerId="LiveId" clId="{F5A4E409-5824-424C-8CAE-30363F6C92D3}" dt="2023-11-30T03:39:14.435" v="4854"/>
          <ac:spMkLst>
            <pc:docMk/>
            <pc:sldMk cId="4253652684" sldId="300"/>
            <ac:spMk id="26" creationId="{BAA2995C-2597-443A-D650-579783C7E7BC}"/>
          </ac:spMkLst>
        </pc:spChg>
        <pc:spChg chg="mod">
          <ac:chgData name="Moonsuk Choi" userId="304d34f54ddec5f7" providerId="LiveId" clId="{F5A4E409-5824-424C-8CAE-30363F6C92D3}" dt="2023-11-30T03:39:14.435" v="4854"/>
          <ac:spMkLst>
            <pc:docMk/>
            <pc:sldMk cId="4253652684" sldId="300"/>
            <ac:spMk id="27" creationId="{8590C5E8-4C8B-2D5E-5ED6-A7662F62FE6B}"/>
          </ac:spMkLst>
        </pc:spChg>
        <pc:spChg chg="mod">
          <ac:chgData name="Moonsuk Choi" userId="304d34f54ddec5f7" providerId="LiveId" clId="{F5A4E409-5824-424C-8CAE-30363F6C92D3}" dt="2023-11-30T03:39:14.435" v="4854"/>
          <ac:spMkLst>
            <pc:docMk/>
            <pc:sldMk cId="4253652684" sldId="300"/>
            <ac:spMk id="28" creationId="{FA121B8B-0B42-002B-2D3B-BDEE73C1037E}"/>
          </ac:spMkLst>
        </pc:spChg>
        <pc:spChg chg="mod">
          <ac:chgData name="Moonsuk Choi" userId="304d34f54ddec5f7" providerId="LiveId" clId="{F5A4E409-5824-424C-8CAE-30363F6C92D3}" dt="2023-11-30T03:39:14.435" v="4854"/>
          <ac:spMkLst>
            <pc:docMk/>
            <pc:sldMk cId="4253652684" sldId="300"/>
            <ac:spMk id="29" creationId="{A0F112BA-EE8A-6D7B-D249-E7B6399C362D}"/>
          </ac:spMkLst>
        </pc:spChg>
        <pc:spChg chg="add del mod">
          <ac:chgData name="Moonsuk Choi" userId="304d34f54ddec5f7" providerId="LiveId" clId="{F5A4E409-5824-424C-8CAE-30363F6C92D3}" dt="2023-11-30T03:42:32.266" v="4886"/>
          <ac:spMkLst>
            <pc:docMk/>
            <pc:sldMk cId="4253652684" sldId="300"/>
            <ac:spMk id="33" creationId="{CD26B16B-9A54-60FB-E85F-7F86DD8951CF}"/>
          </ac:spMkLst>
        </pc:spChg>
        <pc:spChg chg="add mod">
          <ac:chgData name="Moonsuk Choi" userId="304d34f54ddec5f7" providerId="LiveId" clId="{F5A4E409-5824-424C-8CAE-30363F6C92D3}" dt="2023-11-30T04:25:34.077" v="5545" actId="20577"/>
          <ac:spMkLst>
            <pc:docMk/>
            <pc:sldMk cId="4253652684" sldId="300"/>
            <ac:spMk id="34" creationId="{93922C8A-5C71-75F9-863D-091503DAE956}"/>
          </ac:spMkLst>
        </pc:spChg>
        <pc:grpChg chg="del">
          <ac:chgData name="Moonsuk Choi" userId="304d34f54ddec5f7" providerId="LiveId" clId="{F5A4E409-5824-424C-8CAE-30363F6C92D3}" dt="2023-11-30T03:40:58.241" v="4874" actId="478"/>
          <ac:grpSpMkLst>
            <pc:docMk/>
            <pc:sldMk cId="4253652684" sldId="300"/>
            <ac:grpSpMk id="2" creationId="{00000000-0000-0000-0000-000000000000}"/>
          </ac:grpSpMkLst>
        </pc:grpChg>
        <pc:grpChg chg="del">
          <ac:chgData name="Moonsuk Choi" userId="304d34f54ddec5f7" providerId="LiveId" clId="{F5A4E409-5824-424C-8CAE-30363F6C92D3}" dt="2023-11-30T03:40:59.269" v="4875" actId="478"/>
          <ac:grpSpMkLst>
            <pc:docMk/>
            <pc:sldMk cId="4253652684" sldId="300"/>
            <ac:grpSpMk id="8" creationId="{00000000-0000-0000-0000-000000000000}"/>
          </ac:grpSpMkLst>
        </pc:grpChg>
        <pc:grpChg chg="add mod ord">
          <ac:chgData name="Moonsuk Choi" userId="304d34f54ddec5f7" providerId="LiveId" clId="{F5A4E409-5824-424C-8CAE-30363F6C92D3}" dt="2023-11-30T03:39:18.794" v="4855" actId="167"/>
          <ac:grpSpMkLst>
            <pc:docMk/>
            <pc:sldMk cId="4253652684" sldId="300"/>
            <ac:grpSpMk id="22" creationId="{67B24CD6-81FF-A19E-75C6-676AA12481C7}"/>
          </ac:grpSpMkLst>
        </pc:grpChg>
        <pc:grpChg chg="add mod ord">
          <ac:chgData name="Moonsuk Choi" userId="304d34f54ddec5f7" providerId="LiveId" clId="{F5A4E409-5824-424C-8CAE-30363F6C92D3}" dt="2023-11-30T03:39:18.794" v="4855" actId="167"/>
          <ac:grpSpMkLst>
            <pc:docMk/>
            <pc:sldMk cId="4253652684" sldId="300"/>
            <ac:grpSpMk id="24" creationId="{36B520CB-E564-0F3B-279B-4E8295FE0E71}"/>
          </ac:grpSpMkLst>
        </pc:grpChg>
        <pc:grpChg chg="add del mod topLvl">
          <ac:chgData name="Moonsuk Choi" userId="304d34f54ddec5f7" providerId="LiveId" clId="{F5A4E409-5824-424C-8CAE-30363F6C92D3}" dt="2023-11-30T03:41:14.551" v="4879" actId="165"/>
          <ac:grpSpMkLst>
            <pc:docMk/>
            <pc:sldMk cId="4253652684" sldId="300"/>
            <ac:grpSpMk id="30" creationId="{523E689B-EAAB-AD88-3F8D-87CF713A04D2}"/>
          </ac:grpSpMkLst>
        </pc:grpChg>
        <pc:grpChg chg="add del mod">
          <ac:chgData name="Moonsuk Choi" userId="304d34f54ddec5f7" providerId="LiveId" clId="{F5A4E409-5824-424C-8CAE-30363F6C92D3}" dt="2023-11-30T03:40:18.001" v="4865" actId="165"/>
          <ac:grpSpMkLst>
            <pc:docMk/>
            <pc:sldMk cId="4253652684" sldId="300"/>
            <ac:grpSpMk id="31" creationId="{2A8510D4-C88A-CC95-5882-45E86267C903}"/>
          </ac:grpSpMkLst>
        </pc:grpChg>
        <pc:grpChg chg="add del mod">
          <ac:chgData name="Moonsuk Choi" userId="304d34f54ddec5f7" providerId="LiveId" clId="{F5A4E409-5824-424C-8CAE-30363F6C92D3}" dt="2023-11-30T03:41:09.335" v="4876" actId="165"/>
          <ac:grpSpMkLst>
            <pc:docMk/>
            <pc:sldMk cId="4253652684" sldId="300"/>
            <ac:grpSpMk id="32" creationId="{39DBB0C0-0BA8-E150-5A99-D5DD882358C4}"/>
          </ac:grpSpMkLst>
        </pc:grpChg>
        <pc:picChg chg="mod topLvl">
          <ac:chgData name="Moonsuk Choi" userId="304d34f54ddec5f7" providerId="LiveId" clId="{F5A4E409-5824-424C-8CAE-30363F6C92D3}" dt="2023-11-30T03:44:08.661" v="4952" actId="1076"/>
          <ac:picMkLst>
            <pc:docMk/>
            <pc:sldMk cId="4253652684" sldId="300"/>
            <ac:picMk id="6" creationId="{00000000-0000-0000-0000-000000000000}"/>
          </ac:picMkLst>
        </pc:picChg>
        <pc:picChg chg="mod topLvl">
          <ac:chgData name="Moonsuk Choi" userId="304d34f54ddec5f7" providerId="LiveId" clId="{F5A4E409-5824-424C-8CAE-30363F6C92D3}" dt="2023-11-30T03:43:54.185" v="4948" actId="1076"/>
          <ac:picMkLst>
            <pc:docMk/>
            <pc:sldMk cId="4253652684" sldId="300"/>
            <ac:picMk id="7" creationId="{00000000-0000-0000-0000-000000000000}"/>
          </ac:picMkLst>
        </pc:picChg>
        <pc:picChg chg="mod topLvl">
          <ac:chgData name="Moonsuk Choi" userId="304d34f54ddec5f7" providerId="LiveId" clId="{F5A4E409-5824-424C-8CAE-30363F6C92D3}" dt="2023-11-30T03:43:49.790" v="4946" actId="1076"/>
          <ac:picMkLst>
            <pc:docMk/>
            <pc:sldMk cId="4253652684" sldId="300"/>
            <ac:picMk id="18" creationId="{00000000-0000-0000-0000-000000000000}"/>
          </ac:picMkLst>
        </pc:picChg>
      </pc:sldChg>
      <pc:sldChg chg="modSp add mod setBg">
        <pc:chgData name="Moonsuk Choi" userId="304d34f54ddec5f7" providerId="LiveId" clId="{F5A4E409-5824-424C-8CAE-30363F6C92D3}" dt="2023-11-30T03:46:29.279" v="4977" actId="1076"/>
        <pc:sldMkLst>
          <pc:docMk/>
          <pc:sldMk cId="2317549097" sldId="301"/>
        </pc:sldMkLst>
        <pc:spChg chg="mod">
          <ac:chgData name="Moonsuk Choi" userId="304d34f54ddec5f7" providerId="LiveId" clId="{F5A4E409-5824-424C-8CAE-30363F6C92D3}" dt="2023-11-30T03:45:07.488" v="4961" actId="207"/>
          <ac:spMkLst>
            <pc:docMk/>
            <pc:sldMk cId="2317549097" sldId="301"/>
            <ac:spMk id="4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45:57.277" v="4974" actId="1076"/>
          <ac:spMkLst>
            <pc:docMk/>
            <pc:sldMk cId="2317549097" sldId="301"/>
            <ac:spMk id="5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45:31.989" v="4969" actId="207"/>
          <ac:spMkLst>
            <pc:docMk/>
            <pc:sldMk cId="2317549097" sldId="301"/>
            <ac:spMk id="6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44:50.411" v="4960" actId="207"/>
          <ac:spMkLst>
            <pc:docMk/>
            <pc:sldMk cId="2317549097" sldId="301"/>
            <ac:spMk id="9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45:59.320" v="4975" actId="1076"/>
          <ac:spMkLst>
            <pc:docMk/>
            <pc:sldMk cId="2317549097" sldId="301"/>
            <ac:spMk id="10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45:34.669" v="4970" actId="207"/>
          <ac:spMkLst>
            <pc:docMk/>
            <pc:sldMk cId="2317549097" sldId="301"/>
            <ac:spMk id="11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45:13.037" v="4962" actId="207"/>
          <ac:spMkLst>
            <pc:docMk/>
            <pc:sldMk cId="2317549097" sldId="301"/>
            <ac:spMk id="14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45:49.644" v="4973" actId="1076"/>
          <ac:spMkLst>
            <pc:docMk/>
            <pc:sldMk cId="2317549097" sldId="301"/>
            <ac:spMk id="15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45:37.375" v="4971" actId="207"/>
          <ac:spMkLst>
            <pc:docMk/>
            <pc:sldMk cId="2317549097" sldId="301"/>
            <ac:spMk id="16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46:29.279" v="4977" actId="1076"/>
          <ac:spMkLst>
            <pc:docMk/>
            <pc:sldMk cId="2317549097" sldId="301"/>
            <ac:spMk id="22" creationId="{00000000-0000-0000-0000-000000000000}"/>
          </ac:spMkLst>
        </pc:spChg>
        <pc:spChg chg="mod">
          <ac:chgData name="Moonsuk Choi" userId="304d34f54ddec5f7" providerId="LiveId" clId="{F5A4E409-5824-424C-8CAE-30363F6C92D3}" dt="2023-11-30T03:44:33.253" v="4957"/>
          <ac:spMkLst>
            <pc:docMk/>
            <pc:sldMk cId="2317549097" sldId="301"/>
            <ac:spMk id="36" creationId="{F419141D-6404-F144-3091-3E8DD9188B88}"/>
          </ac:spMkLst>
        </pc:spChg>
        <pc:spChg chg="mod">
          <ac:chgData name="Moonsuk Choi" userId="304d34f54ddec5f7" providerId="LiveId" clId="{F5A4E409-5824-424C-8CAE-30363F6C92D3}" dt="2023-11-30T03:44:34.546" v="4958"/>
          <ac:spMkLst>
            <pc:docMk/>
            <pc:sldMk cId="2317549097" sldId="301"/>
            <ac:spMk id="40" creationId="{9B55D708-5F92-7D3A-CEF8-DBD83F1AD120}"/>
          </ac:spMkLst>
        </pc:spChg>
        <pc:spChg chg="mod">
          <ac:chgData name="Moonsuk Choi" userId="304d34f54ddec5f7" providerId="LiveId" clId="{F5A4E409-5824-424C-8CAE-30363F6C92D3}" dt="2023-11-30T03:44:36.844" v="4959"/>
          <ac:spMkLst>
            <pc:docMk/>
            <pc:sldMk cId="2317549097" sldId="301"/>
            <ac:spMk id="41" creationId="{F419141D-6404-F144-3091-3E8DD9188B88}"/>
          </ac:spMkLst>
        </pc:spChg>
        <pc:grpChg chg="mod">
          <ac:chgData name="Moonsuk Choi" userId="304d34f54ddec5f7" providerId="LiveId" clId="{F5A4E409-5824-424C-8CAE-30363F6C92D3}" dt="2023-11-30T03:45:07.488" v="4961" actId="207"/>
          <ac:grpSpMkLst>
            <pc:docMk/>
            <pc:sldMk cId="2317549097" sldId="301"/>
            <ac:grpSpMk id="2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30T03:45:07.488" v="4961" actId="207"/>
          <ac:grpSpMkLst>
            <pc:docMk/>
            <pc:sldMk cId="2317549097" sldId="301"/>
            <ac:grpSpMk id="3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30T03:44:50.411" v="4960" actId="207"/>
          <ac:grpSpMkLst>
            <pc:docMk/>
            <pc:sldMk cId="2317549097" sldId="301"/>
            <ac:grpSpMk id="7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30T03:44:50.411" v="4960" actId="207"/>
          <ac:grpSpMkLst>
            <pc:docMk/>
            <pc:sldMk cId="2317549097" sldId="301"/>
            <ac:grpSpMk id="8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30T03:45:13.037" v="4962" actId="207"/>
          <ac:grpSpMkLst>
            <pc:docMk/>
            <pc:sldMk cId="2317549097" sldId="301"/>
            <ac:grpSpMk id="12" creationId="{00000000-0000-0000-0000-000000000000}"/>
          </ac:grpSpMkLst>
        </pc:grpChg>
        <pc:grpChg chg="mod">
          <ac:chgData name="Moonsuk Choi" userId="304d34f54ddec5f7" providerId="LiveId" clId="{F5A4E409-5824-424C-8CAE-30363F6C92D3}" dt="2023-11-30T03:45:13.037" v="4962" actId="207"/>
          <ac:grpSpMkLst>
            <pc:docMk/>
            <pc:sldMk cId="2317549097" sldId="301"/>
            <ac:grpSpMk id="13" creationId="{00000000-0000-0000-0000-000000000000}"/>
          </ac:grpSpMkLst>
        </pc:grpChg>
      </pc:sldChg>
      <pc:sldChg chg="delSp modSp add del mod setBg">
        <pc:chgData name="Moonsuk Choi" userId="304d34f54ddec5f7" providerId="LiveId" clId="{F5A4E409-5824-424C-8CAE-30363F6C92D3}" dt="2023-11-30T04:03:02.045" v="5516" actId="2696"/>
        <pc:sldMkLst>
          <pc:docMk/>
          <pc:sldMk cId="3383144667" sldId="302"/>
        </pc:sldMkLst>
        <pc:spChg chg="mod topLvl">
          <ac:chgData name="Moonsuk Choi" userId="304d34f54ddec5f7" providerId="LiveId" clId="{F5A4E409-5824-424C-8CAE-30363F6C92D3}" dt="2023-11-30T03:51:28.357" v="4996" actId="165"/>
          <ac:spMkLst>
            <pc:docMk/>
            <pc:sldMk cId="3383144667" sldId="302"/>
            <ac:spMk id="15" creationId="{00000000-0000-0000-0000-000000000000}"/>
          </ac:spMkLst>
        </pc:spChg>
        <pc:grpChg chg="del mod">
          <ac:chgData name="Moonsuk Choi" userId="304d34f54ddec5f7" providerId="LiveId" clId="{F5A4E409-5824-424C-8CAE-30363F6C92D3}" dt="2023-11-30T03:51:28.357" v="4996" actId="165"/>
          <ac:grpSpMkLst>
            <pc:docMk/>
            <pc:sldMk cId="3383144667" sldId="302"/>
            <ac:grpSpMk id="20" creationId="{00000000-0000-0000-0000-000000000000}"/>
          </ac:grpSpMkLst>
        </pc:grpChg>
        <pc:picChg chg="mod topLvl">
          <ac:chgData name="Moonsuk Choi" userId="304d34f54ddec5f7" providerId="LiveId" clId="{F5A4E409-5824-424C-8CAE-30363F6C92D3}" dt="2023-11-30T03:51:28.357" v="4996" actId="165"/>
          <ac:picMkLst>
            <pc:docMk/>
            <pc:sldMk cId="3383144667" sldId="302"/>
            <ac:picMk id="13" creationId="{00000000-0000-0000-0000-000000000000}"/>
          </ac:picMkLst>
        </pc:picChg>
      </pc:sldChg>
      <pc:sldChg chg="add del setBg">
        <pc:chgData name="Moonsuk Choi" userId="304d34f54ddec5f7" providerId="LiveId" clId="{F5A4E409-5824-424C-8CAE-30363F6C92D3}" dt="2023-11-30T04:01:23.853" v="5495" actId="47"/>
        <pc:sldMkLst>
          <pc:docMk/>
          <pc:sldMk cId="0" sldId="303"/>
        </pc:sldMkLst>
      </pc:sldChg>
      <pc:sldChg chg="addSp delSp modSp add mod setBg">
        <pc:chgData name="Moonsuk Choi" userId="304d34f54ddec5f7" providerId="LiveId" clId="{F5A4E409-5824-424C-8CAE-30363F6C92D3}" dt="2023-11-30T04:26:08.790" v="5554" actId="20577"/>
        <pc:sldMkLst>
          <pc:docMk/>
          <pc:sldMk cId="1013737673" sldId="304"/>
        </pc:sldMkLst>
        <pc:spChg chg="mod">
          <ac:chgData name="Moonsuk Choi" userId="304d34f54ddec5f7" providerId="LiveId" clId="{F5A4E409-5824-424C-8CAE-30363F6C92D3}" dt="2023-11-30T03:51:38.248" v="4997"/>
          <ac:spMkLst>
            <pc:docMk/>
            <pc:sldMk cId="1013737673" sldId="304"/>
            <ac:spMk id="8" creationId="{CAB2F635-8BCA-3D74-E212-1F3DC087C8B3}"/>
          </ac:spMkLst>
        </pc:spChg>
        <pc:spChg chg="mod">
          <ac:chgData name="Moonsuk Choi" userId="304d34f54ddec5f7" providerId="LiveId" clId="{F5A4E409-5824-424C-8CAE-30363F6C92D3}" dt="2023-11-30T03:51:38.248" v="4997"/>
          <ac:spMkLst>
            <pc:docMk/>
            <pc:sldMk cId="1013737673" sldId="304"/>
            <ac:spMk id="9" creationId="{669C35D4-589C-1989-CF40-CD127BB864F6}"/>
          </ac:spMkLst>
        </pc:spChg>
        <pc:spChg chg="mod">
          <ac:chgData name="Moonsuk Choi" userId="304d34f54ddec5f7" providerId="LiveId" clId="{F5A4E409-5824-424C-8CAE-30363F6C92D3}" dt="2023-11-30T03:51:38.248" v="4997"/>
          <ac:spMkLst>
            <pc:docMk/>
            <pc:sldMk cId="1013737673" sldId="304"/>
            <ac:spMk id="10" creationId="{15E43C44-6BBE-83B6-307A-3F70926EF4FE}"/>
          </ac:spMkLst>
        </pc:spChg>
        <pc:spChg chg="add mod">
          <ac:chgData name="Moonsuk Choi" userId="304d34f54ddec5f7" providerId="LiveId" clId="{F5A4E409-5824-424C-8CAE-30363F6C92D3}" dt="2023-11-30T03:54:31.734" v="5053" actId="1076"/>
          <ac:spMkLst>
            <pc:docMk/>
            <pc:sldMk cId="1013737673" sldId="304"/>
            <ac:spMk id="14" creationId="{980DCB27-80AB-F450-4C51-40D31563DF0A}"/>
          </ac:spMkLst>
        </pc:spChg>
        <pc:spChg chg="del">
          <ac:chgData name="Moonsuk Choi" userId="304d34f54ddec5f7" providerId="LiveId" clId="{F5A4E409-5824-424C-8CAE-30363F6C92D3}" dt="2023-11-30T03:52:00.301" v="5006" actId="478"/>
          <ac:spMkLst>
            <pc:docMk/>
            <pc:sldMk cId="1013737673" sldId="304"/>
            <ac:spMk id="20" creationId="{76C03E82-884C-EAA3-0B2E-78E36E152D59}"/>
          </ac:spMkLst>
        </pc:spChg>
        <pc:spChg chg="del">
          <ac:chgData name="Moonsuk Choi" userId="304d34f54ddec5f7" providerId="LiveId" clId="{F5A4E409-5824-424C-8CAE-30363F6C92D3}" dt="2023-11-30T03:51:56.012" v="5002" actId="478"/>
          <ac:spMkLst>
            <pc:docMk/>
            <pc:sldMk cId="1013737673" sldId="304"/>
            <ac:spMk id="21" creationId="{76C03E82-884C-EAA3-0B2E-78E36E152D59}"/>
          </ac:spMkLst>
        </pc:spChg>
        <pc:spChg chg="mod">
          <ac:chgData name="Moonsuk Choi" userId="304d34f54ddec5f7" providerId="LiveId" clId="{F5A4E409-5824-424C-8CAE-30363F6C92D3}" dt="2023-11-30T03:53:58.162" v="5049" actId="207"/>
          <ac:spMkLst>
            <pc:docMk/>
            <pc:sldMk cId="1013737673" sldId="304"/>
            <ac:spMk id="30" creationId="{EA53D698-A5D9-4C06-4C4A-C766C72CF2C3}"/>
          </ac:spMkLst>
        </pc:spChg>
        <pc:spChg chg="mod">
          <ac:chgData name="Moonsuk Choi" userId="304d34f54ddec5f7" providerId="LiveId" clId="{F5A4E409-5824-424C-8CAE-30363F6C92D3}" dt="2023-11-30T03:54:53.721" v="5135" actId="20577"/>
          <ac:spMkLst>
            <pc:docMk/>
            <pc:sldMk cId="1013737673" sldId="304"/>
            <ac:spMk id="33" creationId="{DB773C0E-7FC4-2D9F-F77A-E95ABE980EB2}"/>
          </ac:spMkLst>
        </pc:spChg>
        <pc:spChg chg="mod">
          <ac:chgData name="Moonsuk Choi" userId="304d34f54ddec5f7" providerId="LiveId" clId="{F5A4E409-5824-424C-8CAE-30363F6C92D3}" dt="2023-11-30T04:26:08.790" v="5554" actId="20577"/>
          <ac:spMkLst>
            <pc:docMk/>
            <pc:sldMk cId="1013737673" sldId="304"/>
            <ac:spMk id="34" creationId="{93922C8A-5C71-75F9-863D-091503DAE956}"/>
          </ac:spMkLst>
        </pc:spChg>
        <pc:spChg chg="mod">
          <ac:chgData name="Moonsuk Choi" userId="304d34f54ddec5f7" providerId="LiveId" clId="{F5A4E409-5824-424C-8CAE-30363F6C92D3}" dt="2023-11-30T03:53:58.162" v="5049" actId="207"/>
          <ac:spMkLst>
            <pc:docMk/>
            <pc:sldMk cId="1013737673" sldId="304"/>
            <ac:spMk id="35" creationId="{940AC87A-0632-046E-204F-DAF8A0DA231C}"/>
          </ac:spMkLst>
        </pc:spChg>
        <pc:spChg chg="mod">
          <ac:chgData name="Moonsuk Choi" userId="304d34f54ddec5f7" providerId="LiveId" clId="{F5A4E409-5824-424C-8CAE-30363F6C92D3}" dt="2023-11-30T03:53:49.651" v="5047" actId="207"/>
          <ac:spMkLst>
            <pc:docMk/>
            <pc:sldMk cId="1013737673" sldId="304"/>
            <ac:spMk id="38" creationId="{9539CA3D-9CA0-F1F4-FE4A-4489349CEE86}"/>
          </ac:spMkLst>
        </pc:spChg>
        <pc:spChg chg="mod">
          <ac:chgData name="Moonsuk Choi" userId="304d34f54ddec5f7" providerId="LiveId" clId="{F5A4E409-5824-424C-8CAE-30363F6C92D3}" dt="2023-11-30T03:53:49.651" v="5047" actId="207"/>
          <ac:spMkLst>
            <pc:docMk/>
            <pc:sldMk cId="1013737673" sldId="304"/>
            <ac:spMk id="39" creationId="{D7D46EA1-DF48-8380-B406-81E4B526B544}"/>
          </ac:spMkLst>
        </pc:spChg>
        <pc:spChg chg="mod">
          <ac:chgData name="Moonsuk Choi" userId="304d34f54ddec5f7" providerId="LiveId" clId="{F5A4E409-5824-424C-8CAE-30363F6C92D3}" dt="2023-11-30T03:53:53.820" v="5048" actId="207"/>
          <ac:spMkLst>
            <pc:docMk/>
            <pc:sldMk cId="1013737673" sldId="304"/>
            <ac:spMk id="42" creationId="{E00BF4F5-0830-EF26-CC2A-4FF93D1DAA5D}"/>
          </ac:spMkLst>
        </pc:spChg>
        <pc:spChg chg="mod">
          <ac:chgData name="Moonsuk Choi" userId="304d34f54ddec5f7" providerId="LiveId" clId="{F5A4E409-5824-424C-8CAE-30363F6C92D3}" dt="2023-11-30T03:53:53.820" v="5048" actId="207"/>
          <ac:spMkLst>
            <pc:docMk/>
            <pc:sldMk cId="1013737673" sldId="304"/>
            <ac:spMk id="43" creationId="{E4433A10-0BEE-CDD3-3FC8-A13B8FE6BE66}"/>
          </ac:spMkLst>
        </pc:spChg>
        <pc:spChg chg="add mod">
          <ac:chgData name="Moonsuk Choi" userId="304d34f54ddec5f7" providerId="LiveId" clId="{F5A4E409-5824-424C-8CAE-30363F6C92D3}" dt="2023-11-30T03:58:17.517" v="5451" actId="20577"/>
          <ac:spMkLst>
            <pc:docMk/>
            <pc:sldMk cId="1013737673" sldId="304"/>
            <ac:spMk id="44" creationId="{14A4A6B0-DE77-D690-9BE3-DC35962D722B}"/>
          </ac:spMkLst>
        </pc:spChg>
        <pc:spChg chg="mod">
          <ac:chgData name="Moonsuk Choi" userId="304d34f54ddec5f7" providerId="LiveId" clId="{F5A4E409-5824-424C-8CAE-30363F6C92D3}" dt="2023-11-30T03:53:58.162" v="5049" actId="207"/>
          <ac:spMkLst>
            <pc:docMk/>
            <pc:sldMk cId="1013737673" sldId="304"/>
            <ac:spMk id="46" creationId="{14FD9377-717F-54E1-404D-AB2610B40EF8}"/>
          </ac:spMkLst>
        </pc:spChg>
        <pc:spChg chg="mod">
          <ac:chgData name="Moonsuk Choi" userId="304d34f54ddec5f7" providerId="LiveId" clId="{F5A4E409-5824-424C-8CAE-30363F6C92D3}" dt="2023-11-30T03:53:53.820" v="5048" actId="207"/>
          <ac:spMkLst>
            <pc:docMk/>
            <pc:sldMk cId="1013737673" sldId="304"/>
            <ac:spMk id="49" creationId="{9CDBCB33-D0C5-5DB2-B1D0-56F3383521BF}"/>
          </ac:spMkLst>
        </pc:spChg>
        <pc:spChg chg="mod">
          <ac:chgData name="Moonsuk Choi" userId="304d34f54ddec5f7" providerId="LiveId" clId="{F5A4E409-5824-424C-8CAE-30363F6C92D3}" dt="2023-11-30T03:53:53.820" v="5048" actId="207"/>
          <ac:spMkLst>
            <pc:docMk/>
            <pc:sldMk cId="1013737673" sldId="304"/>
            <ac:spMk id="50" creationId="{7E6EFB5A-3CF4-5F42-3F79-30825C4896B2}"/>
          </ac:spMkLst>
        </pc:spChg>
        <pc:spChg chg="add mod">
          <ac:chgData name="Moonsuk Choi" userId="304d34f54ddec5f7" providerId="LiveId" clId="{F5A4E409-5824-424C-8CAE-30363F6C92D3}" dt="2023-11-30T03:57:25.271" v="5315"/>
          <ac:spMkLst>
            <pc:docMk/>
            <pc:sldMk cId="1013737673" sldId="304"/>
            <ac:spMk id="51" creationId="{B5CB914C-7BFC-6489-047B-0E8B65819D68}"/>
          </ac:spMkLst>
        </pc:spChg>
        <pc:grpChg chg="add mod">
          <ac:chgData name="Moonsuk Choi" userId="304d34f54ddec5f7" providerId="LiveId" clId="{F5A4E409-5824-424C-8CAE-30363F6C92D3}" dt="2023-11-30T03:51:45.029" v="4999" actId="1076"/>
          <ac:grpSpMkLst>
            <pc:docMk/>
            <pc:sldMk cId="1013737673" sldId="304"/>
            <ac:grpSpMk id="2" creationId="{65AF3FD5-D0AE-8D24-8B8B-CD823A510280}"/>
          </ac:grpSpMkLst>
        </pc:grpChg>
        <pc:grpChg chg="mod">
          <ac:chgData name="Moonsuk Choi" userId="304d34f54ddec5f7" providerId="LiveId" clId="{F5A4E409-5824-424C-8CAE-30363F6C92D3}" dt="2023-11-30T03:51:38.248" v="4997"/>
          <ac:grpSpMkLst>
            <pc:docMk/>
            <pc:sldMk cId="1013737673" sldId="304"/>
            <ac:grpSpMk id="3" creationId="{74A82818-E88E-EAC3-4636-53C43ACD6B76}"/>
          </ac:grpSpMkLst>
        </pc:grpChg>
        <pc:grpChg chg="mod">
          <ac:chgData name="Moonsuk Choi" userId="304d34f54ddec5f7" providerId="LiveId" clId="{F5A4E409-5824-424C-8CAE-30363F6C92D3}" dt="2023-11-30T03:51:38.248" v="4997"/>
          <ac:grpSpMkLst>
            <pc:docMk/>
            <pc:sldMk cId="1013737673" sldId="304"/>
            <ac:grpSpMk id="4" creationId="{D00E9608-095E-DFE3-A11D-5E3F123A569E}"/>
          </ac:grpSpMkLst>
        </pc:grpChg>
        <pc:grpChg chg="mod">
          <ac:chgData name="Moonsuk Choi" userId="304d34f54ddec5f7" providerId="LiveId" clId="{F5A4E409-5824-424C-8CAE-30363F6C92D3}" dt="2023-11-30T03:51:38.248" v="4997"/>
          <ac:grpSpMkLst>
            <pc:docMk/>
            <pc:sldMk cId="1013737673" sldId="304"/>
            <ac:grpSpMk id="5" creationId="{6CF89980-E7F5-47E3-9A6D-0293F1DB7B57}"/>
          </ac:grpSpMkLst>
        </pc:grpChg>
        <pc:grpChg chg="add mod">
          <ac:chgData name="Moonsuk Choi" userId="304d34f54ddec5f7" providerId="LiveId" clId="{F5A4E409-5824-424C-8CAE-30363F6C92D3}" dt="2023-11-30T03:54:55.747" v="5137" actId="1076"/>
          <ac:grpSpMkLst>
            <pc:docMk/>
            <pc:sldMk cId="1013737673" sldId="304"/>
            <ac:grpSpMk id="19" creationId="{B4543A87-2863-7062-6FCB-FA6055739F3B}"/>
          </ac:grpSpMkLst>
        </pc:grpChg>
        <pc:grpChg chg="del">
          <ac:chgData name="Moonsuk Choi" userId="304d34f54ddec5f7" providerId="LiveId" clId="{F5A4E409-5824-424C-8CAE-30363F6C92D3}" dt="2023-11-30T03:51:41.255" v="4998" actId="478"/>
          <ac:grpSpMkLst>
            <pc:docMk/>
            <pc:sldMk cId="1013737673" sldId="304"/>
            <ac:grpSpMk id="24" creationId="{36B520CB-E564-0F3B-279B-4E8295FE0E71}"/>
          </ac:grpSpMkLst>
        </pc:grpChg>
        <pc:grpChg chg="add mod">
          <ac:chgData name="Moonsuk Choi" userId="304d34f54ddec5f7" providerId="LiveId" clId="{F5A4E409-5824-424C-8CAE-30363F6C92D3}" dt="2023-11-30T03:53:58.162" v="5049" actId="207"/>
          <ac:grpSpMkLst>
            <pc:docMk/>
            <pc:sldMk cId="1013737673" sldId="304"/>
            <ac:grpSpMk id="31" creationId="{4CFF2FA0-5E09-80FD-851C-E505B3AD1C12}"/>
          </ac:grpSpMkLst>
        </pc:grpChg>
        <pc:grpChg chg="mod">
          <ac:chgData name="Moonsuk Choi" userId="304d34f54ddec5f7" providerId="LiveId" clId="{F5A4E409-5824-424C-8CAE-30363F6C92D3}" dt="2023-11-30T03:53:58.162" v="5049" actId="207"/>
          <ac:grpSpMkLst>
            <pc:docMk/>
            <pc:sldMk cId="1013737673" sldId="304"/>
            <ac:grpSpMk id="32" creationId="{B8D132FE-7138-0AB1-D56B-AA68F83983DE}"/>
          </ac:grpSpMkLst>
        </pc:grpChg>
        <pc:grpChg chg="add mod">
          <ac:chgData name="Moonsuk Choi" userId="304d34f54ddec5f7" providerId="LiveId" clId="{F5A4E409-5824-424C-8CAE-30363F6C92D3}" dt="2023-11-30T03:53:49.651" v="5047" actId="207"/>
          <ac:grpSpMkLst>
            <pc:docMk/>
            <pc:sldMk cId="1013737673" sldId="304"/>
            <ac:grpSpMk id="36" creationId="{5EDB5D95-14B3-1DD0-1CF0-2CBA0B1F57B4}"/>
          </ac:grpSpMkLst>
        </pc:grpChg>
        <pc:grpChg chg="mod">
          <ac:chgData name="Moonsuk Choi" userId="304d34f54ddec5f7" providerId="LiveId" clId="{F5A4E409-5824-424C-8CAE-30363F6C92D3}" dt="2023-11-30T03:53:49.651" v="5047" actId="207"/>
          <ac:grpSpMkLst>
            <pc:docMk/>
            <pc:sldMk cId="1013737673" sldId="304"/>
            <ac:grpSpMk id="37" creationId="{E3A5FCD9-2C64-2DF8-9432-CB1CF08F6BC0}"/>
          </ac:grpSpMkLst>
        </pc:grpChg>
        <pc:grpChg chg="add mod">
          <ac:chgData name="Moonsuk Choi" userId="304d34f54ddec5f7" providerId="LiveId" clId="{F5A4E409-5824-424C-8CAE-30363F6C92D3}" dt="2023-11-30T03:53:53.820" v="5048" actId="207"/>
          <ac:grpSpMkLst>
            <pc:docMk/>
            <pc:sldMk cId="1013737673" sldId="304"/>
            <ac:grpSpMk id="40" creationId="{B7197C52-780A-A058-CE32-30D53B1E720F}"/>
          </ac:grpSpMkLst>
        </pc:grpChg>
        <pc:grpChg chg="mod">
          <ac:chgData name="Moonsuk Choi" userId="304d34f54ddec5f7" providerId="LiveId" clId="{F5A4E409-5824-424C-8CAE-30363F6C92D3}" dt="2023-11-30T03:53:53.820" v="5048" actId="207"/>
          <ac:grpSpMkLst>
            <pc:docMk/>
            <pc:sldMk cId="1013737673" sldId="304"/>
            <ac:grpSpMk id="41" creationId="{3FA89C96-8B15-9D03-819B-8E927125A4BD}"/>
          </ac:grpSpMkLst>
        </pc:grpChg>
        <pc:grpChg chg="add mod">
          <ac:chgData name="Moonsuk Choi" userId="304d34f54ddec5f7" providerId="LiveId" clId="{F5A4E409-5824-424C-8CAE-30363F6C92D3}" dt="2023-11-30T03:53:58.162" v="5049" actId="207"/>
          <ac:grpSpMkLst>
            <pc:docMk/>
            <pc:sldMk cId="1013737673" sldId="304"/>
            <ac:grpSpMk id="45" creationId="{A07E6965-B386-E8AD-94D9-4C3DC5EF2BDC}"/>
          </ac:grpSpMkLst>
        </pc:grpChg>
        <pc:grpChg chg="add mod">
          <ac:chgData name="Moonsuk Choi" userId="304d34f54ddec5f7" providerId="LiveId" clId="{F5A4E409-5824-424C-8CAE-30363F6C92D3}" dt="2023-11-30T03:53:53.820" v="5048" actId="207"/>
          <ac:grpSpMkLst>
            <pc:docMk/>
            <pc:sldMk cId="1013737673" sldId="304"/>
            <ac:grpSpMk id="47" creationId="{016492A8-9D84-C569-8970-EDC66B218188}"/>
          </ac:grpSpMkLst>
        </pc:grpChg>
        <pc:grpChg chg="mod">
          <ac:chgData name="Moonsuk Choi" userId="304d34f54ddec5f7" providerId="LiveId" clId="{F5A4E409-5824-424C-8CAE-30363F6C92D3}" dt="2023-11-30T03:53:53.820" v="5048" actId="207"/>
          <ac:grpSpMkLst>
            <pc:docMk/>
            <pc:sldMk cId="1013737673" sldId="304"/>
            <ac:grpSpMk id="48" creationId="{4FDCD6CD-673E-CB5F-2F45-46807F017E94}"/>
          </ac:grpSpMkLst>
        </pc:grpChg>
        <pc:picChg chg="del">
          <ac:chgData name="Moonsuk Choi" userId="304d34f54ddec5f7" providerId="LiveId" clId="{F5A4E409-5824-424C-8CAE-30363F6C92D3}" dt="2023-11-30T03:52:00.866" v="5007" actId="478"/>
          <ac:picMkLst>
            <pc:docMk/>
            <pc:sldMk cId="1013737673" sldId="304"/>
            <ac:picMk id="6" creationId="{00000000-0000-0000-0000-000000000000}"/>
          </ac:picMkLst>
        </pc:picChg>
        <pc:picChg chg="del">
          <ac:chgData name="Moonsuk Choi" userId="304d34f54ddec5f7" providerId="LiveId" clId="{F5A4E409-5824-424C-8CAE-30363F6C92D3}" dt="2023-11-30T03:51:54.522" v="5001" actId="478"/>
          <ac:picMkLst>
            <pc:docMk/>
            <pc:sldMk cId="1013737673" sldId="304"/>
            <ac:picMk id="7" creationId="{00000000-0000-0000-0000-000000000000}"/>
          </ac:picMkLst>
        </pc:picChg>
        <pc:picChg chg="add del mod">
          <ac:chgData name="Moonsuk Choi" userId="304d34f54ddec5f7" providerId="LiveId" clId="{F5A4E409-5824-424C-8CAE-30363F6C92D3}" dt="2023-11-30T03:51:58.243" v="5005" actId="478"/>
          <ac:picMkLst>
            <pc:docMk/>
            <pc:sldMk cId="1013737673" sldId="304"/>
            <ac:picMk id="11" creationId="{CC77BB1F-4B42-AF65-C767-B6D0BDAE7BE4}"/>
          </ac:picMkLst>
        </pc:picChg>
        <pc:picChg chg="add mod modCrop">
          <ac:chgData name="Moonsuk Choi" userId="304d34f54ddec5f7" providerId="LiveId" clId="{F5A4E409-5824-424C-8CAE-30363F6C92D3}" dt="2023-11-30T03:56:30" v="5314" actId="1582"/>
          <ac:picMkLst>
            <pc:docMk/>
            <pc:sldMk cId="1013737673" sldId="304"/>
            <ac:picMk id="13" creationId="{0942DE51-719B-3C4D-8F31-6530030354FB}"/>
          </ac:picMkLst>
        </pc:picChg>
        <pc:picChg chg="del">
          <ac:chgData name="Moonsuk Choi" userId="304d34f54ddec5f7" providerId="LiveId" clId="{F5A4E409-5824-424C-8CAE-30363F6C92D3}" dt="2023-11-30T03:51:56.575" v="5003" actId="478"/>
          <ac:picMkLst>
            <pc:docMk/>
            <pc:sldMk cId="1013737673" sldId="304"/>
            <ac:picMk id="18" creationId="{00000000-0000-0000-0000-000000000000}"/>
          </ac:picMkLst>
        </pc:picChg>
      </pc:sldChg>
      <pc:sldChg chg="addSp delSp modSp add mod setBg">
        <pc:chgData name="Moonsuk Choi" userId="304d34f54ddec5f7" providerId="LiveId" clId="{F5A4E409-5824-424C-8CAE-30363F6C92D3}" dt="2023-11-30T04:26:14.078" v="5556" actId="14100"/>
        <pc:sldMkLst>
          <pc:docMk/>
          <pc:sldMk cId="1581909660" sldId="305"/>
        </pc:sldMkLst>
        <pc:spChg chg="del">
          <ac:chgData name="Moonsuk Choi" userId="304d34f54ddec5f7" providerId="LiveId" clId="{F5A4E409-5824-424C-8CAE-30363F6C92D3}" dt="2023-11-30T03:59:04.875" v="5479" actId="478"/>
          <ac:spMkLst>
            <pc:docMk/>
            <pc:sldMk cId="1581909660" sldId="305"/>
            <ac:spMk id="14" creationId="{980DCB27-80AB-F450-4C51-40D31563DF0A}"/>
          </ac:spMkLst>
        </pc:spChg>
        <pc:spChg chg="mod">
          <ac:chgData name="Moonsuk Choi" userId="304d34f54ddec5f7" providerId="LiveId" clId="{F5A4E409-5824-424C-8CAE-30363F6C92D3}" dt="2023-11-30T04:26:14.078" v="5556" actId="14100"/>
          <ac:spMkLst>
            <pc:docMk/>
            <pc:sldMk cId="1581909660" sldId="305"/>
            <ac:spMk id="34" creationId="{93922C8A-5C71-75F9-863D-091503DAE956}"/>
          </ac:spMkLst>
        </pc:spChg>
        <pc:spChg chg="del">
          <ac:chgData name="Moonsuk Choi" userId="304d34f54ddec5f7" providerId="LiveId" clId="{F5A4E409-5824-424C-8CAE-30363F6C92D3}" dt="2023-11-30T03:59:01.204" v="5477" actId="478"/>
          <ac:spMkLst>
            <pc:docMk/>
            <pc:sldMk cId="1581909660" sldId="305"/>
            <ac:spMk id="44" creationId="{14A4A6B0-DE77-D690-9BE3-DC35962D722B}"/>
          </ac:spMkLst>
        </pc:spChg>
        <pc:spChg chg="del">
          <ac:chgData name="Moonsuk Choi" userId="304d34f54ddec5f7" providerId="LiveId" clId="{F5A4E409-5824-424C-8CAE-30363F6C92D3}" dt="2023-11-30T03:59:03.334" v="5478" actId="478"/>
          <ac:spMkLst>
            <pc:docMk/>
            <pc:sldMk cId="1581909660" sldId="305"/>
            <ac:spMk id="51" creationId="{B5CB914C-7BFC-6489-047B-0E8B65819D68}"/>
          </ac:spMkLst>
        </pc:spChg>
        <pc:grpChg chg="del">
          <ac:chgData name="Moonsuk Choi" userId="304d34f54ddec5f7" providerId="LiveId" clId="{F5A4E409-5824-424C-8CAE-30363F6C92D3}" dt="2023-11-30T03:59:01.204" v="5477" actId="478"/>
          <ac:grpSpMkLst>
            <pc:docMk/>
            <pc:sldMk cId="1581909660" sldId="305"/>
            <ac:grpSpMk id="19" creationId="{B4543A87-2863-7062-6FCB-FA6055739F3B}"/>
          </ac:grpSpMkLst>
        </pc:grpChg>
        <pc:grpChg chg="del">
          <ac:chgData name="Moonsuk Choi" userId="304d34f54ddec5f7" providerId="LiveId" clId="{F5A4E409-5824-424C-8CAE-30363F6C92D3}" dt="2023-11-30T03:59:01.204" v="5477" actId="478"/>
          <ac:grpSpMkLst>
            <pc:docMk/>
            <pc:sldMk cId="1581909660" sldId="305"/>
            <ac:grpSpMk id="31" creationId="{4CFF2FA0-5E09-80FD-851C-E505B3AD1C12}"/>
          </ac:grpSpMkLst>
        </pc:grpChg>
        <pc:grpChg chg="del">
          <ac:chgData name="Moonsuk Choi" userId="304d34f54ddec5f7" providerId="LiveId" clId="{F5A4E409-5824-424C-8CAE-30363F6C92D3}" dt="2023-11-30T03:59:01.204" v="5477" actId="478"/>
          <ac:grpSpMkLst>
            <pc:docMk/>
            <pc:sldMk cId="1581909660" sldId="305"/>
            <ac:grpSpMk id="36" creationId="{5EDB5D95-14B3-1DD0-1CF0-2CBA0B1F57B4}"/>
          </ac:grpSpMkLst>
        </pc:grpChg>
        <pc:grpChg chg="del">
          <ac:chgData name="Moonsuk Choi" userId="304d34f54ddec5f7" providerId="LiveId" clId="{F5A4E409-5824-424C-8CAE-30363F6C92D3}" dt="2023-11-30T03:59:01.204" v="5477" actId="478"/>
          <ac:grpSpMkLst>
            <pc:docMk/>
            <pc:sldMk cId="1581909660" sldId="305"/>
            <ac:grpSpMk id="40" creationId="{B7197C52-780A-A058-CE32-30D53B1E720F}"/>
          </ac:grpSpMkLst>
        </pc:grpChg>
        <pc:grpChg chg="del">
          <ac:chgData name="Moonsuk Choi" userId="304d34f54ddec5f7" providerId="LiveId" clId="{F5A4E409-5824-424C-8CAE-30363F6C92D3}" dt="2023-11-30T03:59:01.204" v="5477" actId="478"/>
          <ac:grpSpMkLst>
            <pc:docMk/>
            <pc:sldMk cId="1581909660" sldId="305"/>
            <ac:grpSpMk id="45" creationId="{A07E6965-B386-E8AD-94D9-4C3DC5EF2BDC}"/>
          </ac:grpSpMkLst>
        </pc:grpChg>
        <pc:grpChg chg="del">
          <ac:chgData name="Moonsuk Choi" userId="304d34f54ddec5f7" providerId="LiveId" clId="{F5A4E409-5824-424C-8CAE-30363F6C92D3}" dt="2023-11-30T03:59:01.204" v="5477" actId="478"/>
          <ac:grpSpMkLst>
            <pc:docMk/>
            <pc:sldMk cId="1581909660" sldId="305"/>
            <ac:grpSpMk id="47" creationId="{016492A8-9D84-C569-8970-EDC66B218188}"/>
          </ac:grpSpMkLst>
        </pc:grpChg>
        <pc:picChg chg="add del mod">
          <ac:chgData name="Moonsuk Choi" userId="304d34f54ddec5f7" providerId="LiveId" clId="{F5A4E409-5824-424C-8CAE-30363F6C92D3}" dt="2023-11-30T04:00:54.165" v="5494" actId="478"/>
          <ac:picMkLst>
            <pc:docMk/>
            <pc:sldMk cId="1581909660" sldId="305"/>
            <ac:picMk id="6" creationId="{DB0DDAF0-3E23-7772-BCB6-79FCB6F80C68}"/>
          </ac:picMkLst>
        </pc:picChg>
        <pc:picChg chg="add del mod">
          <ac:chgData name="Moonsuk Choi" userId="304d34f54ddec5f7" providerId="LiveId" clId="{F5A4E409-5824-424C-8CAE-30363F6C92D3}" dt="2023-11-30T04:00:53.743" v="5493" actId="478"/>
          <ac:picMkLst>
            <pc:docMk/>
            <pc:sldMk cId="1581909660" sldId="305"/>
            <ac:picMk id="7" creationId="{64526ED4-03E7-8909-4EFF-8899015EEF60}"/>
          </ac:picMkLst>
        </pc:picChg>
        <pc:picChg chg="add mod">
          <ac:chgData name="Moonsuk Choi" userId="304d34f54ddec5f7" providerId="LiveId" clId="{F5A4E409-5824-424C-8CAE-30363F6C92D3}" dt="2023-11-30T04:00:53.510" v="5492" actId="1076"/>
          <ac:picMkLst>
            <pc:docMk/>
            <pc:sldMk cId="1581909660" sldId="305"/>
            <ac:picMk id="11" creationId="{957BFDC8-EB26-6E1C-BAB8-DFAE73770D5D}"/>
          </ac:picMkLst>
        </pc:picChg>
        <pc:picChg chg="del">
          <ac:chgData name="Moonsuk Choi" userId="304d34f54ddec5f7" providerId="LiveId" clId="{F5A4E409-5824-424C-8CAE-30363F6C92D3}" dt="2023-11-30T03:59:05.717" v="5480" actId="478"/>
          <ac:picMkLst>
            <pc:docMk/>
            <pc:sldMk cId="1581909660" sldId="305"/>
            <ac:picMk id="13" creationId="{0942DE51-719B-3C4D-8F31-6530030354FB}"/>
          </ac:picMkLst>
        </pc:picChg>
      </pc:sldChg>
      <pc:sldChg chg="addSp delSp modSp add mod ord setBg">
        <pc:chgData name="Moonsuk Choi" userId="304d34f54ddec5f7" providerId="LiveId" clId="{F5A4E409-5824-424C-8CAE-30363F6C92D3}" dt="2023-11-30T04:26:00.814" v="5551" actId="404"/>
        <pc:sldMkLst>
          <pc:docMk/>
          <pc:sldMk cId="3807780559" sldId="306"/>
        </pc:sldMkLst>
        <pc:spChg chg="mod">
          <ac:chgData name="Moonsuk Choi" userId="304d34f54ddec5f7" providerId="LiveId" clId="{F5A4E409-5824-424C-8CAE-30363F6C92D3}" dt="2023-11-30T04:01:48.309" v="5503"/>
          <ac:spMkLst>
            <pc:docMk/>
            <pc:sldMk cId="3807780559" sldId="306"/>
            <ac:spMk id="14" creationId="{09E2175D-845A-67E6-68E6-CE1FF529FDF3}"/>
          </ac:spMkLst>
        </pc:spChg>
        <pc:spChg chg="mod ord">
          <ac:chgData name="Moonsuk Choi" userId="304d34f54ddec5f7" providerId="LiveId" clId="{F5A4E409-5824-424C-8CAE-30363F6C92D3}" dt="2023-11-30T04:26:00.814" v="5551" actId="404"/>
          <ac:spMkLst>
            <pc:docMk/>
            <pc:sldMk cId="3807780559" sldId="306"/>
            <ac:spMk id="34" creationId="{93922C8A-5C71-75F9-863D-091503DAE956}"/>
          </ac:spMkLst>
        </pc:spChg>
        <pc:grpChg chg="add mod">
          <ac:chgData name="Moonsuk Choi" userId="304d34f54ddec5f7" providerId="LiveId" clId="{F5A4E409-5824-424C-8CAE-30363F6C92D3}" dt="2023-11-30T04:01:48.309" v="5503"/>
          <ac:grpSpMkLst>
            <pc:docMk/>
            <pc:sldMk cId="3807780559" sldId="306"/>
            <ac:grpSpMk id="13" creationId="{EF6E4C2E-37F2-B7C8-7ECA-200F37F5699F}"/>
          </ac:grpSpMkLst>
        </pc:grpChg>
        <pc:picChg chg="del">
          <ac:chgData name="Moonsuk Choi" userId="304d34f54ddec5f7" providerId="LiveId" clId="{F5A4E409-5824-424C-8CAE-30363F6C92D3}" dt="2023-11-30T04:01:35.058" v="5499" actId="478"/>
          <ac:picMkLst>
            <pc:docMk/>
            <pc:sldMk cId="3807780559" sldId="306"/>
            <ac:picMk id="6" creationId="{DB0DDAF0-3E23-7772-BCB6-79FCB6F80C68}"/>
          </ac:picMkLst>
        </pc:picChg>
        <pc:picChg chg="del">
          <ac:chgData name="Moonsuk Choi" userId="304d34f54ddec5f7" providerId="LiveId" clId="{F5A4E409-5824-424C-8CAE-30363F6C92D3}" dt="2023-11-30T04:01:35.058" v="5499" actId="478"/>
          <ac:picMkLst>
            <pc:docMk/>
            <pc:sldMk cId="3807780559" sldId="306"/>
            <ac:picMk id="7" creationId="{64526ED4-03E7-8909-4EFF-8899015EEF60}"/>
          </ac:picMkLst>
        </pc:picChg>
        <pc:picChg chg="del">
          <ac:chgData name="Moonsuk Choi" userId="304d34f54ddec5f7" providerId="LiveId" clId="{F5A4E409-5824-424C-8CAE-30363F6C92D3}" dt="2023-11-30T04:01:35.058" v="5499" actId="478"/>
          <ac:picMkLst>
            <pc:docMk/>
            <pc:sldMk cId="3807780559" sldId="306"/>
            <ac:picMk id="11" creationId="{957BFDC8-EB26-6E1C-BAB8-DFAE73770D5D}"/>
          </ac:picMkLst>
        </pc:picChg>
        <pc:picChg chg="add mod">
          <ac:chgData name="Moonsuk Choi" userId="304d34f54ddec5f7" providerId="LiveId" clId="{F5A4E409-5824-424C-8CAE-30363F6C92D3}" dt="2023-11-30T04:01:58.252" v="5505" actId="1076"/>
          <ac:picMkLst>
            <pc:docMk/>
            <pc:sldMk cId="3807780559" sldId="306"/>
            <ac:picMk id="12" creationId="{325872A8-5370-43E7-F9AF-5822EE940D79}"/>
          </ac:picMkLst>
        </pc:picChg>
        <pc:picChg chg="mod">
          <ac:chgData name="Moonsuk Choi" userId="304d34f54ddec5f7" providerId="LiveId" clId="{F5A4E409-5824-424C-8CAE-30363F6C92D3}" dt="2023-11-30T04:01:48.309" v="5503"/>
          <ac:picMkLst>
            <pc:docMk/>
            <pc:sldMk cId="3807780559" sldId="306"/>
            <ac:picMk id="18" creationId="{FCE51D46-2025-A2E3-6EFE-E268DE4B4A30}"/>
          </ac:picMkLst>
        </pc:picChg>
        <pc:picChg chg="add mod modCrop">
          <ac:chgData name="Moonsuk Choi" userId="304d34f54ddec5f7" providerId="LiveId" clId="{F5A4E409-5824-424C-8CAE-30363F6C92D3}" dt="2023-11-30T04:02:30.233" v="5512" actId="1076"/>
          <ac:picMkLst>
            <pc:docMk/>
            <pc:sldMk cId="3807780559" sldId="306"/>
            <ac:picMk id="19" creationId="{DC995E35-0906-F34F-6283-B48062947D34}"/>
          </ac:picMkLst>
        </pc:picChg>
      </pc:sldChg>
      <pc:sldChg chg="add">
        <pc:chgData name="Moonsuk Choi" userId="304d34f54ddec5f7" providerId="LiveId" clId="{F5A4E409-5824-424C-8CAE-30363F6C92D3}" dt="2023-11-30T04:25:06.336" v="5542"/>
        <pc:sldMkLst>
          <pc:docMk/>
          <pc:sldMk cId="588797872" sldId="307"/>
        </pc:sldMkLst>
      </pc:sldChg>
      <pc:sldChg chg="add">
        <pc:chgData name="Moonsuk Choi" userId="304d34f54ddec5f7" providerId="LiveId" clId="{F5A4E409-5824-424C-8CAE-30363F6C92D3}" dt="2023-11-30T04:25:09.904" v="5543"/>
        <pc:sldMkLst>
          <pc:docMk/>
          <pc:sldMk cId="2448300700" sldId="308"/>
        </pc:sldMkLst>
      </pc:sldChg>
      <pc:sldChg chg="addSp delSp modSp add mod ord setBg delAnim">
        <pc:chgData name="Moonsuk Choi" userId="304d34f54ddec5f7" providerId="LiveId" clId="{F5A4E409-5824-424C-8CAE-30363F6C92D3}" dt="2023-11-30T06:22:19.999" v="6147" actId="14100"/>
        <pc:sldMkLst>
          <pc:docMk/>
          <pc:sldMk cId="1282261620" sldId="309"/>
        </pc:sldMkLst>
        <pc:spChg chg="mod">
          <ac:chgData name="Moonsuk Choi" userId="304d34f54ddec5f7" providerId="LiveId" clId="{F5A4E409-5824-424C-8CAE-30363F6C92D3}" dt="2023-11-30T06:13:16.645" v="5753" actId="20577"/>
          <ac:spMkLst>
            <pc:docMk/>
            <pc:sldMk cId="1282261620" sldId="309"/>
            <ac:spMk id="13" creationId="{EDCB3EAD-EF04-C078-B5D8-305EA8F6F822}"/>
          </ac:spMkLst>
        </pc:spChg>
        <pc:spChg chg="mod topLvl">
          <ac:chgData name="Moonsuk Choi" userId="304d34f54ddec5f7" providerId="LiveId" clId="{F5A4E409-5824-424C-8CAE-30363F6C92D3}" dt="2023-11-30T06:15:00.800" v="5763" actId="165"/>
          <ac:spMkLst>
            <pc:docMk/>
            <pc:sldMk cId="1282261620" sldId="309"/>
            <ac:spMk id="19" creationId="{CF5CE8A0-EF43-059B-C91C-0B8FDE84BD22}"/>
          </ac:spMkLst>
        </pc:spChg>
        <pc:spChg chg="mod topLvl">
          <ac:chgData name="Moonsuk Choi" userId="304d34f54ddec5f7" providerId="LiveId" clId="{F5A4E409-5824-424C-8CAE-30363F6C92D3}" dt="2023-11-30T06:22:16.332" v="6146" actId="1076"/>
          <ac:spMkLst>
            <pc:docMk/>
            <pc:sldMk cId="1282261620" sldId="309"/>
            <ac:spMk id="20" creationId="{A6E7BEAE-3606-5BD5-2AB8-502337271B35}"/>
          </ac:spMkLst>
        </pc:spChg>
        <pc:spChg chg="mod topLvl">
          <ac:chgData name="Moonsuk Choi" userId="304d34f54ddec5f7" providerId="LiveId" clId="{F5A4E409-5824-424C-8CAE-30363F6C92D3}" dt="2023-11-30T06:16:04.058" v="5776" actId="14100"/>
          <ac:spMkLst>
            <pc:docMk/>
            <pc:sldMk cId="1282261620" sldId="309"/>
            <ac:spMk id="23" creationId="{C45E9038-9104-AD55-A563-6144601EDB44}"/>
          </ac:spMkLst>
        </pc:spChg>
        <pc:spChg chg="mod topLvl">
          <ac:chgData name="Moonsuk Choi" userId="304d34f54ddec5f7" providerId="LiveId" clId="{F5A4E409-5824-424C-8CAE-30363F6C92D3}" dt="2023-11-30T06:15:46.081" v="5771" actId="14100"/>
          <ac:spMkLst>
            <pc:docMk/>
            <pc:sldMk cId="1282261620" sldId="309"/>
            <ac:spMk id="24" creationId="{3EA77571-95FC-6382-7660-C1868CDF1C04}"/>
          </ac:spMkLst>
        </pc:spChg>
        <pc:spChg chg="mod topLvl">
          <ac:chgData name="Moonsuk Choi" userId="304d34f54ddec5f7" providerId="LiveId" clId="{F5A4E409-5824-424C-8CAE-30363F6C92D3}" dt="2023-11-30T06:22:13.317" v="6145" actId="1076"/>
          <ac:spMkLst>
            <pc:docMk/>
            <pc:sldMk cId="1282261620" sldId="309"/>
            <ac:spMk id="25" creationId="{61D1C2A1-DFEC-EE31-4E90-B4EBD643657F}"/>
          </ac:spMkLst>
        </pc:spChg>
        <pc:spChg chg="mod topLvl">
          <ac:chgData name="Moonsuk Choi" userId="304d34f54ddec5f7" providerId="LiveId" clId="{F5A4E409-5824-424C-8CAE-30363F6C92D3}" dt="2023-11-30T06:16:12.900" v="5779" actId="14100"/>
          <ac:spMkLst>
            <pc:docMk/>
            <pc:sldMk cId="1282261620" sldId="309"/>
            <ac:spMk id="26" creationId="{1F442A5F-65E0-F6FB-76BE-5CC3DBF4DD8B}"/>
          </ac:spMkLst>
        </pc:spChg>
        <pc:spChg chg="mod topLvl">
          <ac:chgData name="Moonsuk Choi" userId="304d34f54ddec5f7" providerId="LiveId" clId="{F5A4E409-5824-424C-8CAE-30363F6C92D3}" dt="2023-11-30T06:15:53.190" v="5773" actId="14100"/>
          <ac:spMkLst>
            <pc:docMk/>
            <pc:sldMk cId="1282261620" sldId="309"/>
            <ac:spMk id="27" creationId="{C6AFE80C-C863-62C9-EC3A-9FF3F22512D8}"/>
          </ac:spMkLst>
        </pc:spChg>
        <pc:grpChg chg="add del mod">
          <ac:chgData name="Moonsuk Choi" userId="304d34f54ddec5f7" providerId="LiveId" clId="{F5A4E409-5824-424C-8CAE-30363F6C92D3}" dt="2023-11-30T05:37:27.531" v="5650" actId="478"/>
          <ac:grpSpMkLst>
            <pc:docMk/>
            <pc:sldMk cId="1282261620" sldId="309"/>
            <ac:grpSpMk id="10" creationId="{B38D9156-412F-B484-D386-E76EAB3C1562}"/>
          </ac:grpSpMkLst>
        </pc:grpChg>
        <pc:grpChg chg="add del mod">
          <ac:chgData name="Moonsuk Choi" userId="304d34f54ddec5f7" providerId="LiveId" clId="{F5A4E409-5824-424C-8CAE-30363F6C92D3}" dt="2023-11-30T06:15:00.800" v="5763" actId="165"/>
          <ac:grpSpMkLst>
            <pc:docMk/>
            <pc:sldMk cId="1282261620" sldId="309"/>
            <ac:grpSpMk id="17" creationId="{CC980B3C-DD81-941D-37B6-DF9B409CBFE2}"/>
          </ac:grpSpMkLst>
        </pc:grpChg>
        <pc:grpChg chg="del mod topLvl">
          <ac:chgData name="Moonsuk Choi" userId="304d34f54ddec5f7" providerId="LiveId" clId="{F5A4E409-5824-424C-8CAE-30363F6C92D3}" dt="2023-11-30T06:15:07.755" v="5764" actId="165"/>
          <ac:grpSpMkLst>
            <pc:docMk/>
            <pc:sldMk cId="1282261620" sldId="309"/>
            <ac:grpSpMk id="18" creationId="{BDE4723E-9CAF-D4C0-F1AD-EF955A1A9479}"/>
          </ac:grpSpMkLst>
        </pc:grpChg>
        <pc:picChg chg="del">
          <ac:chgData name="Moonsuk Choi" userId="304d34f54ddec5f7" providerId="LiveId" clId="{F5A4E409-5824-424C-8CAE-30363F6C92D3}" dt="2023-11-30T05:36:45.240" v="5641" actId="478"/>
          <ac:picMkLst>
            <pc:docMk/>
            <pc:sldMk cId="1282261620" sldId="309"/>
            <ac:picMk id="11" creationId="{EEC36286-CFE6-970C-4893-000A0B513BE3}"/>
          </ac:picMkLst>
        </pc:picChg>
        <pc:picChg chg="del">
          <ac:chgData name="Moonsuk Choi" userId="304d34f54ddec5f7" providerId="LiveId" clId="{F5A4E409-5824-424C-8CAE-30363F6C92D3}" dt="2023-11-30T05:36:45.240" v="5641" actId="478"/>
          <ac:picMkLst>
            <pc:docMk/>
            <pc:sldMk cId="1282261620" sldId="309"/>
            <ac:picMk id="12" creationId="{3A0F4AF5-F321-0D2E-09F3-B4B7822C6996}"/>
          </ac:picMkLst>
        </pc:picChg>
        <pc:picChg chg="mod">
          <ac:chgData name="Moonsuk Choi" userId="304d34f54ddec5f7" providerId="LiveId" clId="{F5A4E409-5824-424C-8CAE-30363F6C92D3}" dt="2023-11-30T05:37:07.060" v="5644"/>
          <ac:picMkLst>
            <pc:docMk/>
            <pc:sldMk cId="1282261620" sldId="309"/>
            <ac:picMk id="14" creationId="{FF2DA144-8963-2E57-3648-A01CD187C237}"/>
          </ac:picMkLst>
        </pc:picChg>
        <pc:picChg chg="mod">
          <ac:chgData name="Moonsuk Choi" userId="304d34f54ddec5f7" providerId="LiveId" clId="{F5A4E409-5824-424C-8CAE-30363F6C92D3}" dt="2023-11-30T05:37:07.060" v="5644"/>
          <ac:picMkLst>
            <pc:docMk/>
            <pc:sldMk cId="1282261620" sldId="309"/>
            <ac:picMk id="15" creationId="{327AEEB5-0F10-727A-2803-B3A7F17F3E07}"/>
          </ac:picMkLst>
        </pc:picChg>
        <pc:picChg chg="mod">
          <ac:chgData name="Moonsuk Choi" userId="304d34f54ddec5f7" providerId="LiveId" clId="{F5A4E409-5824-424C-8CAE-30363F6C92D3}" dt="2023-11-30T05:37:07.060" v="5644"/>
          <ac:picMkLst>
            <pc:docMk/>
            <pc:sldMk cId="1282261620" sldId="309"/>
            <ac:picMk id="16" creationId="{B6C81EAC-EFEA-9A00-8764-96320A3108D0}"/>
          </ac:picMkLst>
        </pc:picChg>
        <pc:picChg chg="mod topLvl">
          <ac:chgData name="Moonsuk Choi" userId="304d34f54ddec5f7" providerId="LiveId" clId="{F5A4E409-5824-424C-8CAE-30363F6C92D3}" dt="2023-11-30T06:15:26.602" v="5769" actId="1076"/>
          <ac:picMkLst>
            <pc:docMk/>
            <pc:sldMk cId="1282261620" sldId="309"/>
            <ac:picMk id="28" creationId="{C438F0DA-DC92-70CA-97D3-20426DDB23CB}"/>
          </ac:picMkLst>
        </pc:picChg>
        <pc:picChg chg="mod topLvl">
          <ac:chgData name="Moonsuk Choi" userId="304d34f54ddec5f7" providerId="LiveId" clId="{F5A4E409-5824-424C-8CAE-30363F6C92D3}" dt="2023-11-30T06:22:08.674" v="6144" actId="1076"/>
          <ac:picMkLst>
            <pc:docMk/>
            <pc:sldMk cId="1282261620" sldId="309"/>
            <ac:picMk id="29" creationId="{0D21ABC5-D2E1-C529-54E2-8AA32A7DBEEF}"/>
          </ac:picMkLst>
        </pc:picChg>
        <pc:picChg chg="mod topLvl">
          <ac:chgData name="Moonsuk Choi" userId="304d34f54ddec5f7" providerId="LiveId" clId="{F5A4E409-5824-424C-8CAE-30363F6C92D3}" dt="2023-11-30T06:15:07.755" v="5764" actId="165"/>
          <ac:picMkLst>
            <pc:docMk/>
            <pc:sldMk cId="1282261620" sldId="309"/>
            <ac:picMk id="30" creationId="{FF0C6DAD-DFEB-F048-0CD6-F59C3B2CC889}"/>
          </ac:picMkLst>
        </pc:picChg>
        <pc:cxnChg chg="mod topLvl">
          <ac:chgData name="Moonsuk Choi" userId="304d34f54ddec5f7" providerId="LiveId" clId="{F5A4E409-5824-424C-8CAE-30363F6C92D3}" dt="2023-11-30T06:22:19.999" v="6147" actId="14100"/>
          <ac:cxnSpMkLst>
            <pc:docMk/>
            <pc:sldMk cId="1282261620" sldId="309"/>
            <ac:cxnSpMk id="21" creationId="{9B6AC863-DF45-03E5-0B36-60776C84C59F}"/>
          </ac:cxnSpMkLst>
        </pc:cxnChg>
        <pc:cxnChg chg="mod topLvl">
          <ac:chgData name="Moonsuk Choi" userId="304d34f54ddec5f7" providerId="LiveId" clId="{F5A4E409-5824-424C-8CAE-30363F6C92D3}" dt="2023-11-30T06:15:57.623" v="5774" actId="14100"/>
          <ac:cxnSpMkLst>
            <pc:docMk/>
            <pc:sldMk cId="1282261620" sldId="309"/>
            <ac:cxnSpMk id="22" creationId="{A5846058-5786-CD06-CBFE-905B6B50E021}"/>
          </ac:cxnSpMkLst>
        </pc:cxnChg>
      </pc:sldChg>
      <pc:sldChg chg="addSp delSp modSp add del mod">
        <pc:chgData name="Moonsuk Choi" userId="304d34f54ddec5f7" providerId="LiveId" clId="{F5A4E409-5824-424C-8CAE-30363F6C92D3}" dt="2023-11-30T05:37:57.679" v="5656" actId="2696"/>
        <pc:sldMkLst>
          <pc:docMk/>
          <pc:sldMk cId="1766790003" sldId="310"/>
        </pc:sldMkLst>
        <pc:spChg chg="mod">
          <ac:chgData name="Moonsuk Choi" userId="304d34f54ddec5f7" providerId="LiveId" clId="{F5A4E409-5824-424C-8CAE-30363F6C92D3}" dt="2023-11-30T05:37:39.405" v="5651" actId="164"/>
          <ac:spMkLst>
            <pc:docMk/>
            <pc:sldMk cId="1766790003" sldId="310"/>
            <ac:spMk id="16" creationId="{00000000-0000-0000-0000-000000000000}"/>
          </ac:spMkLst>
        </pc:spChg>
        <pc:spChg chg="mod">
          <ac:chgData name="Moonsuk Choi" userId="304d34f54ddec5f7" providerId="LiveId" clId="{F5A4E409-5824-424C-8CAE-30363F6C92D3}" dt="2023-11-30T05:37:39.405" v="5651" actId="164"/>
          <ac:spMkLst>
            <pc:docMk/>
            <pc:sldMk cId="1766790003" sldId="310"/>
            <ac:spMk id="47" creationId="{00000000-0000-0000-0000-000000000000}"/>
          </ac:spMkLst>
        </pc:spChg>
        <pc:spChg chg="mod">
          <ac:chgData name="Moonsuk Choi" userId="304d34f54ddec5f7" providerId="LiveId" clId="{F5A4E409-5824-424C-8CAE-30363F6C92D3}" dt="2023-11-30T05:37:39.405" v="5651" actId="164"/>
          <ac:spMkLst>
            <pc:docMk/>
            <pc:sldMk cId="1766790003" sldId="310"/>
            <ac:spMk id="51" creationId="{00000000-0000-0000-0000-000000000000}"/>
          </ac:spMkLst>
        </pc:spChg>
        <pc:spChg chg="mod">
          <ac:chgData name="Moonsuk Choi" userId="304d34f54ddec5f7" providerId="LiveId" clId="{F5A4E409-5824-424C-8CAE-30363F6C92D3}" dt="2023-11-30T05:37:39.405" v="5651" actId="164"/>
          <ac:spMkLst>
            <pc:docMk/>
            <pc:sldMk cId="1766790003" sldId="310"/>
            <ac:spMk id="55" creationId="{00000000-0000-0000-0000-000000000000}"/>
          </ac:spMkLst>
        </pc:spChg>
        <pc:spChg chg="mod">
          <ac:chgData name="Moonsuk Choi" userId="304d34f54ddec5f7" providerId="LiveId" clId="{F5A4E409-5824-424C-8CAE-30363F6C92D3}" dt="2023-11-30T05:37:39.405" v="5651" actId="164"/>
          <ac:spMkLst>
            <pc:docMk/>
            <pc:sldMk cId="1766790003" sldId="310"/>
            <ac:spMk id="56" creationId="{00000000-0000-0000-0000-000000000000}"/>
          </ac:spMkLst>
        </pc:spChg>
        <pc:spChg chg="mod">
          <ac:chgData name="Moonsuk Choi" userId="304d34f54ddec5f7" providerId="LiveId" clId="{F5A4E409-5824-424C-8CAE-30363F6C92D3}" dt="2023-11-30T05:37:39.405" v="5651" actId="164"/>
          <ac:spMkLst>
            <pc:docMk/>
            <pc:sldMk cId="1766790003" sldId="310"/>
            <ac:spMk id="57" creationId="{00000000-0000-0000-0000-000000000000}"/>
          </ac:spMkLst>
        </pc:spChg>
        <pc:spChg chg="mod">
          <ac:chgData name="Moonsuk Choi" userId="304d34f54ddec5f7" providerId="LiveId" clId="{F5A4E409-5824-424C-8CAE-30363F6C92D3}" dt="2023-11-30T05:37:39.405" v="5651" actId="164"/>
          <ac:spMkLst>
            <pc:docMk/>
            <pc:sldMk cId="1766790003" sldId="310"/>
            <ac:spMk id="58" creationId="{00000000-0000-0000-0000-000000000000}"/>
          </ac:spMkLst>
        </pc:spChg>
        <pc:grpChg chg="add mod">
          <ac:chgData name="Moonsuk Choi" userId="304d34f54ddec5f7" providerId="LiveId" clId="{F5A4E409-5824-424C-8CAE-30363F6C92D3}" dt="2023-11-30T05:37:39.405" v="5651" actId="164"/>
          <ac:grpSpMkLst>
            <pc:docMk/>
            <pc:sldMk cId="1766790003" sldId="310"/>
            <ac:grpSpMk id="2" creationId="{F7760F96-4BDE-2351-A127-E6F45A4576A9}"/>
          </ac:grpSpMkLst>
        </pc:grpChg>
        <pc:grpChg chg="add mod">
          <ac:chgData name="Moonsuk Choi" userId="304d34f54ddec5f7" providerId="LiveId" clId="{F5A4E409-5824-424C-8CAE-30363F6C92D3}" dt="2023-11-30T05:37:39.405" v="5651" actId="164"/>
          <ac:grpSpMkLst>
            <pc:docMk/>
            <pc:sldMk cId="1766790003" sldId="310"/>
            <ac:grpSpMk id="3" creationId="{C59E751B-F4E3-9411-FBD6-D933374471C7}"/>
          </ac:grpSpMkLst>
        </pc:grpChg>
        <pc:picChg chg="mod">
          <ac:chgData name="Moonsuk Choi" userId="304d34f54ddec5f7" providerId="LiveId" clId="{F5A4E409-5824-424C-8CAE-30363F6C92D3}" dt="2023-11-30T05:37:04.999" v="5643" actId="164"/>
          <ac:picMkLst>
            <pc:docMk/>
            <pc:sldMk cId="1766790003" sldId="310"/>
            <ac:picMk id="14" creationId="{00000000-0000-0000-0000-000000000000}"/>
          </ac:picMkLst>
        </pc:picChg>
        <pc:picChg chg="mod">
          <ac:chgData name="Moonsuk Choi" userId="304d34f54ddec5f7" providerId="LiveId" clId="{F5A4E409-5824-424C-8CAE-30363F6C92D3}" dt="2023-11-30T05:37:04.999" v="5643" actId="164"/>
          <ac:picMkLst>
            <pc:docMk/>
            <pc:sldMk cId="1766790003" sldId="310"/>
            <ac:picMk id="15" creationId="{00000000-0000-0000-0000-000000000000}"/>
          </ac:picMkLst>
        </pc:picChg>
        <pc:picChg chg="add del mod">
          <ac:chgData name="Moonsuk Choi" userId="304d34f54ddec5f7" providerId="LiveId" clId="{F5A4E409-5824-424C-8CAE-30363F6C92D3}" dt="2023-11-30T05:37:24.824" v="5649" actId="478"/>
          <ac:picMkLst>
            <pc:docMk/>
            <pc:sldMk cId="1766790003" sldId="310"/>
            <ac:picMk id="40" creationId="{00000000-0000-0000-0000-000000000000}"/>
          </ac:picMkLst>
        </pc:picChg>
        <pc:cxnChg chg="mod">
          <ac:chgData name="Moonsuk Choi" userId="304d34f54ddec5f7" providerId="LiveId" clId="{F5A4E409-5824-424C-8CAE-30363F6C92D3}" dt="2023-11-30T05:37:39.405" v="5651" actId="164"/>
          <ac:cxnSpMkLst>
            <pc:docMk/>
            <pc:sldMk cId="1766790003" sldId="310"/>
            <ac:cxnSpMk id="42" creationId="{00000000-0000-0000-0000-000000000000}"/>
          </ac:cxnSpMkLst>
        </pc:cxnChg>
        <pc:cxnChg chg="mod">
          <ac:chgData name="Moonsuk Choi" userId="304d34f54ddec5f7" providerId="LiveId" clId="{F5A4E409-5824-424C-8CAE-30363F6C92D3}" dt="2023-11-30T05:37:39.405" v="5651" actId="164"/>
          <ac:cxnSpMkLst>
            <pc:docMk/>
            <pc:sldMk cId="1766790003" sldId="310"/>
            <ac:cxnSpMk id="48" creationId="{00000000-0000-0000-0000-000000000000}"/>
          </ac:cxnSpMkLst>
        </pc:cxnChg>
      </pc:sldChg>
      <pc:sldChg chg="addSp delSp modSp add mod ord setBg modAnim">
        <pc:chgData name="Moonsuk Choi" userId="304d34f54ddec5f7" providerId="LiveId" clId="{F5A4E409-5824-424C-8CAE-30363F6C92D3}" dt="2023-11-30T06:23:02.966" v="6158" actId="14100"/>
        <pc:sldMkLst>
          <pc:docMk/>
          <pc:sldMk cId="4053744517" sldId="310"/>
        </pc:sldMkLst>
        <pc:spChg chg="mod">
          <ac:chgData name="Moonsuk Choi" userId="304d34f54ddec5f7" providerId="LiveId" clId="{F5A4E409-5824-424C-8CAE-30363F6C92D3}" dt="2023-11-30T06:14:19.874" v="5759" actId="6549"/>
          <ac:spMkLst>
            <pc:docMk/>
            <pc:sldMk cId="4053744517" sldId="310"/>
            <ac:spMk id="13" creationId="{EDCB3EAD-EF04-C078-B5D8-305EA8F6F822}"/>
          </ac:spMkLst>
        </pc:spChg>
        <pc:spChg chg="mod topLvl">
          <ac:chgData name="Moonsuk Choi" userId="304d34f54ddec5f7" providerId="LiveId" clId="{F5A4E409-5824-424C-8CAE-30363F6C92D3}" dt="2023-11-30T06:22:33.558" v="6150" actId="1076"/>
          <ac:spMkLst>
            <pc:docMk/>
            <pc:sldMk cId="4053744517" sldId="310"/>
            <ac:spMk id="16" creationId="{C3509F8B-52B7-623A-BE9E-D21261127F97}"/>
          </ac:spMkLst>
        </pc:spChg>
        <pc:spChg chg="mod">
          <ac:chgData name="Moonsuk Choi" userId="304d34f54ddec5f7" providerId="LiveId" clId="{F5A4E409-5824-424C-8CAE-30363F6C92D3}" dt="2023-11-30T06:11:38.352" v="5667" actId="165"/>
          <ac:spMkLst>
            <pc:docMk/>
            <pc:sldMk cId="4053744517" sldId="310"/>
            <ac:spMk id="35" creationId="{FDE0BD10-1A37-DD03-5602-E41648F1E9E0}"/>
          </ac:spMkLst>
        </pc:spChg>
        <pc:grpChg chg="add del mod">
          <ac:chgData name="Moonsuk Choi" userId="304d34f54ddec5f7" providerId="LiveId" clId="{F5A4E409-5824-424C-8CAE-30363F6C92D3}" dt="2023-11-30T06:11:38.352" v="5667" actId="165"/>
          <ac:grpSpMkLst>
            <pc:docMk/>
            <pc:sldMk cId="4053744517" sldId="310"/>
            <ac:grpSpMk id="10" creationId="{03F4BD09-AB68-2F39-0848-BC584F2AA9F8}"/>
          </ac:grpSpMkLst>
        </pc:grpChg>
        <pc:grpChg chg="mod topLvl">
          <ac:chgData name="Moonsuk Choi" userId="304d34f54ddec5f7" providerId="LiveId" clId="{F5A4E409-5824-424C-8CAE-30363F6C92D3}" dt="2023-11-30T06:22:51.012" v="6154" actId="1076"/>
          <ac:grpSpMkLst>
            <pc:docMk/>
            <pc:sldMk cId="4053744517" sldId="310"/>
            <ac:grpSpMk id="14" creationId="{08FB6BA2-DED2-B800-62D7-845FFAFD72E1}"/>
          </ac:grpSpMkLst>
        </pc:grpChg>
        <pc:grpChg chg="del">
          <ac:chgData name="Moonsuk Choi" userId="304d34f54ddec5f7" providerId="LiveId" clId="{F5A4E409-5824-424C-8CAE-30363F6C92D3}" dt="2023-11-30T06:10:47.646" v="5660" actId="478"/>
          <ac:grpSpMkLst>
            <pc:docMk/>
            <pc:sldMk cId="4053744517" sldId="310"/>
            <ac:grpSpMk id="17" creationId="{CC980B3C-DD81-941D-37B6-DF9B409CBFE2}"/>
          </ac:grpSpMkLst>
        </pc:grpChg>
        <pc:grpChg chg="mod">
          <ac:chgData name="Moonsuk Choi" userId="304d34f54ddec5f7" providerId="LiveId" clId="{F5A4E409-5824-424C-8CAE-30363F6C92D3}" dt="2023-11-30T06:11:38.352" v="5667" actId="165"/>
          <ac:grpSpMkLst>
            <pc:docMk/>
            <pc:sldMk cId="4053744517" sldId="310"/>
            <ac:grpSpMk id="32" creationId="{8F455AD1-86A6-A3A2-4BD5-CFC556AAAD88}"/>
          </ac:grpSpMkLst>
        </pc:grpChg>
        <pc:picChg chg="mod topLvl">
          <ac:chgData name="Moonsuk Choi" userId="304d34f54ddec5f7" providerId="LiveId" clId="{F5A4E409-5824-424C-8CAE-30363F6C92D3}" dt="2023-11-30T06:22:27.281" v="6148" actId="1076"/>
          <ac:picMkLst>
            <pc:docMk/>
            <pc:sldMk cId="4053744517" sldId="310"/>
            <ac:picMk id="11" creationId="{A833BE36-32FD-1B0F-4A44-23F7C785F9AF}"/>
          </ac:picMkLst>
        </pc:picChg>
        <pc:picChg chg="mod topLvl">
          <ac:chgData name="Moonsuk Choi" userId="304d34f54ddec5f7" providerId="LiveId" clId="{F5A4E409-5824-424C-8CAE-30363F6C92D3}" dt="2023-11-30T06:22:48.515" v="6153" actId="1076"/>
          <ac:picMkLst>
            <pc:docMk/>
            <pc:sldMk cId="4053744517" sldId="310"/>
            <ac:picMk id="12" creationId="{3C98523F-BFF9-B768-D6E3-85EB44D8F586}"/>
          </ac:picMkLst>
        </pc:picChg>
        <pc:picChg chg="mod topLvl">
          <ac:chgData name="Moonsuk Choi" userId="304d34f54ddec5f7" providerId="LiveId" clId="{F5A4E409-5824-424C-8CAE-30363F6C92D3}" dt="2023-11-30T06:22:30.542" v="6149" actId="1076"/>
          <ac:picMkLst>
            <pc:docMk/>
            <pc:sldMk cId="4053744517" sldId="310"/>
            <ac:picMk id="15" creationId="{2D6D69EF-36AF-BC21-E1DB-3A76D417BB43}"/>
          </ac:picMkLst>
        </pc:picChg>
        <pc:picChg chg="mod">
          <ac:chgData name="Moonsuk Choi" userId="304d34f54ddec5f7" providerId="LiveId" clId="{F5A4E409-5824-424C-8CAE-30363F6C92D3}" dt="2023-11-30T06:11:38.352" v="5667" actId="165"/>
          <ac:picMkLst>
            <pc:docMk/>
            <pc:sldMk cId="4053744517" sldId="310"/>
            <ac:picMk id="34" creationId="{1AA63B43-BCC7-CBF1-ACA5-158EFA33FF0F}"/>
          </ac:picMkLst>
        </pc:picChg>
        <pc:cxnChg chg="mod">
          <ac:chgData name="Moonsuk Choi" userId="304d34f54ddec5f7" providerId="LiveId" clId="{F5A4E409-5824-424C-8CAE-30363F6C92D3}" dt="2023-11-30T06:10:47.646" v="5660" actId="478"/>
          <ac:cxnSpMkLst>
            <pc:docMk/>
            <pc:sldMk cId="4053744517" sldId="310"/>
            <ac:cxnSpMk id="21" creationId="{9B6AC863-DF45-03E5-0B36-60776C84C59F}"/>
          </ac:cxnSpMkLst>
        </pc:cxnChg>
        <pc:cxnChg chg="mod">
          <ac:chgData name="Moonsuk Choi" userId="304d34f54ddec5f7" providerId="LiveId" clId="{F5A4E409-5824-424C-8CAE-30363F6C92D3}" dt="2023-11-30T06:10:47.646" v="5660" actId="478"/>
          <ac:cxnSpMkLst>
            <pc:docMk/>
            <pc:sldMk cId="4053744517" sldId="310"/>
            <ac:cxnSpMk id="22" creationId="{A5846058-5786-CD06-CBFE-905B6B50E021}"/>
          </ac:cxnSpMkLst>
        </pc:cxnChg>
        <pc:cxnChg chg="mod topLvl">
          <ac:chgData name="Moonsuk Choi" userId="304d34f54ddec5f7" providerId="LiveId" clId="{F5A4E409-5824-424C-8CAE-30363F6C92D3}" dt="2023-11-30T06:22:55.384" v="6156" actId="14100"/>
          <ac:cxnSpMkLst>
            <pc:docMk/>
            <pc:sldMk cId="4053744517" sldId="310"/>
            <ac:cxnSpMk id="31" creationId="{6CEBDB6F-920A-6AFC-2160-C40A67E98C58}"/>
          </ac:cxnSpMkLst>
        </pc:cxnChg>
        <pc:cxnChg chg="mod">
          <ac:chgData name="Moonsuk Choi" userId="304d34f54ddec5f7" providerId="LiveId" clId="{F5A4E409-5824-424C-8CAE-30363F6C92D3}" dt="2023-11-30T06:23:02.966" v="6158" actId="14100"/>
          <ac:cxnSpMkLst>
            <pc:docMk/>
            <pc:sldMk cId="4053744517" sldId="310"/>
            <ac:cxnSpMk id="33" creationId="{ACA7B1AC-585B-3C4B-7DEA-1E134F0856CA}"/>
          </ac:cxnSpMkLst>
        </pc:cxnChg>
      </pc:sldChg>
      <pc:sldChg chg="addSp delSp modSp add mod setBg delAnim">
        <pc:chgData name="Moonsuk Choi" userId="304d34f54ddec5f7" providerId="LiveId" clId="{F5A4E409-5824-424C-8CAE-30363F6C92D3}" dt="2023-11-30T06:18:21.738" v="5793" actId="14100"/>
        <pc:sldMkLst>
          <pc:docMk/>
          <pc:sldMk cId="3764236331" sldId="311"/>
        </pc:sldMkLst>
        <pc:spChg chg="mod">
          <ac:chgData name="Moonsuk Choi" userId="304d34f54ddec5f7" providerId="LiveId" clId="{F5A4E409-5824-424C-8CAE-30363F6C92D3}" dt="2023-11-30T06:14:30.485" v="5761" actId="6549"/>
          <ac:spMkLst>
            <pc:docMk/>
            <pc:sldMk cId="3764236331" sldId="311"/>
            <ac:spMk id="13" creationId="{EDCB3EAD-EF04-C078-B5D8-305EA8F6F822}"/>
          </ac:spMkLst>
        </pc:spChg>
        <pc:spChg chg="del">
          <ac:chgData name="Moonsuk Choi" userId="304d34f54ddec5f7" providerId="LiveId" clId="{F5A4E409-5824-424C-8CAE-30363F6C92D3}" dt="2023-11-30T06:11:54.876" v="5675" actId="478"/>
          <ac:spMkLst>
            <pc:docMk/>
            <pc:sldMk cId="3764236331" sldId="311"/>
            <ac:spMk id="16" creationId="{C3509F8B-52B7-623A-BE9E-D21261127F97}"/>
          </ac:spMkLst>
        </pc:spChg>
        <pc:spChg chg="mod topLvl">
          <ac:chgData name="Moonsuk Choi" userId="304d34f54ddec5f7" providerId="LiveId" clId="{F5A4E409-5824-424C-8CAE-30363F6C92D3}" dt="2023-11-30T06:12:15.624" v="5679" actId="165"/>
          <ac:spMkLst>
            <pc:docMk/>
            <pc:sldMk cId="3764236331" sldId="311"/>
            <ac:spMk id="20" creationId="{4318C221-4FCA-2C81-0DCA-BB88CECF12A7}"/>
          </ac:spMkLst>
        </pc:spChg>
        <pc:spChg chg="mod topLvl">
          <ac:chgData name="Moonsuk Choi" userId="304d34f54ddec5f7" providerId="LiveId" clId="{F5A4E409-5824-424C-8CAE-30363F6C92D3}" dt="2023-11-30T06:17:46.089" v="5781" actId="1076"/>
          <ac:spMkLst>
            <pc:docMk/>
            <pc:sldMk cId="3764236331" sldId="311"/>
            <ac:spMk id="22" creationId="{9E4E400F-17C6-B1C5-80F2-25A2EFF4D2F8}"/>
          </ac:spMkLst>
        </pc:spChg>
        <pc:spChg chg="mod topLvl">
          <ac:chgData name="Moonsuk Choi" userId="304d34f54ddec5f7" providerId="LiveId" clId="{F5A4E409-5824-424C-8CAE-30363F6C92D3}" dt="2023-11-30T06:12:15.624" v="5679" actId="165"/>
          <ac:spMkLst>
            <pc:docMk/>
            <pc:sldMk cId="3764236331" sldId="311"/>
            <ac:spMk id="23" creationId="{DEBDFF6A-27EA-ECFE-69BD-3D8C769FE4ED}"/>
          </ac:spMkLst>
        </pc:spChg>
        <pc:spChg chg="mod topLvl">
          <ac:chgData name="Moonsuk Choi" userId="304d34f54ddec5f7" providerId="LiveId" clId="{F5A4E409-5824-424C-8CAE-30363F6C92D3}" dt="2023-11-30T06:18:19.043" v="5792" actId="14100"/>
          <ac:spMkLst>
            <pc:docMk/>
            <pc:sldMk cId="3764236331" sldId="311"/>
            <ac:spMk id="25" creationId="{67B61C36-5EFF-415A-BA34-83F09FC0A391}"/>
          </ac:spMkLst>
        </pc:spChg>
        <pc:spChg chg="mod topLvl">
          <ac:chgData name="Moonsuk Choi" userId="304d34f54ddec5f7" providerId="LiveId" clId="{F5A4E409-5824-424C-8CAE-30363F6C92D3}" dt="2023-11-30T06:18:12.496" v="5789" actId="14100"/>
          <ac:spMkLst>
            <pc:docMk/>
            <pc:sldMk cId="3764236331" sldId="311"/>
            <ac:spMk id="26" creationId="{EF1647B2-C762-F580-FABC-C2CE77D5B072}"/>
          </ac:spMkLst>
        </pc:spChg>
        <pc:spChg chg="mod topLvl">
          <ac:chgData name="Moonsuk Choi" userId="304d34f54ddec5f7" providerId="LiveId" clId="{F5A4E409-5824-424C-8CAE-30363F6C92D3}" dt="2023-11-30T06:12:15.624" v="5679" actId="165"/>
          <ac:spMkLst>
            <pc:docMk/>
            <pc:sldMk cId="3764236331" sldId="311"/>
            <ac:spMk id="28" creationId="{03579D77-C352-FBBE-C4D5-5C52DCA385A0}"/>
          </ac:spMkLst>
        </pc:spChg>
        <pc:spChg chg="mod topLvl">
          <ac:chgData name="Moonsuk Choi" userId="304d34f54ddec5f7" providerId="LiveId" clId="{F5A4E409-5824-424C-8CAE-30363F6C92D3}" dt="2023-11-30T06:17:58.028" v="5785" actId="14100"/>
          <ac:spMkLst>
            <pc:docMk/>
            <pc:sldMk cId="3764236331" sldId="311"/>
            <ac:spMk id="29" creationId="{4C27141B-784B-D0A2-A99B-1FF6693116AB}"/>
          </ac:spMkLst>
        </pc:spChg>
        <pc:grpChg chg="add del mod">
          <ac:chgData name="Moonsuk Choi" userId="304d34f54ddec5f7" providerId="LiveId" clId="{F5A4E409-5824-424C-8CAE-30363F6C92D3}" dt="2023-11-30T06:12:15.624" v="5679" actId="165"/>
          <ac:grpSpMkLst>
            <pc:docMk/>
            <pc:sldMk cId="3764236331" sldId="311"/>
            <ac:grpSpMk id="10" creationId="{6ABABA5D-4EAE-93DA-985C-CA423CEAE289}"/>
          </ac:grpSpMkLst>
        </pc:grpChg>
        <pc:grpChg chg="del">
          <ac:chgData name="Moonsuk Choi" userId="304d34f54ddec5f7" providerId="LiveId" clId="{F5A4E409-5824-424C-8CAE-30363F6C92D3}" dt="2023-11-30T06:11:49.454" v="5671" actId="478"/>
          <ac:grpSpMkLst>
            <pc:docMk/>
            <pc:sldMk cId="3764236331" sldId="311"/>
            <ac:grpSpMk id="14" creationId="{08FB6BA2-DED2-B800-62D7-845FFAFD72E1}"/>
          </ac:grpSpMkLst>
        </pc:grpChg>
        <pc:picChg chg="del">
          <ac:chgData name="Moonsuk Choi" userId="304d34f54ddec5f7" providerId="LiveId" clId="{F5A4E409-5824-424C-8CAE-30363F6C92D3}" dt="2023-11-30T06:11:51.462" v="5673" actId="478"/>
          <ac:picMkLst>
            <pc:docMk/>
            <pc:sldMk cId="3764236331" sldId="311"/>
            <ac:picMk id="11" creationId="{A833BE36-32FD-1B0F-4A44-23F7C785F9AF}"/>
          </ac:picMkLst>
        </pc:picChg>
        <pc:picChg chg="del">
          <ac:chgData name="Moonsuk Choi" userId="304d34f54ddec5f7" providerId="LiveId" clId="{F5A4E409-5824-424C-8CAE-30363F6C92D3}" dt="2023-11-30T06:11:48.427" v="5670" actId="478"/>
          <ac:picMkLst>
            <pc:docMk/>
            <pc:sldMk cId="3764236331" sldId="311"/>
            <ac:picMk id="12" creationId="{3C98523F-BFF9-B768-D6E3-85EB44D8F586}"/>
          </ac:picMkLst>
        </pc:picChg>
        <pc:picChg chg="del">
          <ac:chgData name="Moonsuk Choi" userId="304d34f54ddec5f7" providerId="LiveId" clId="{F5A4E409-5824-424C-8CAE-30363F6C92D3}" dt="2023-11-30T06:11:52.138" v="5674" actId="478"/>
          <ac:picMkLst>
            <pc:docMk/>
            <pc:sldMk cId="3764236331" sldId="311"/>
            <ac:picMk id="15" creationId="{2D6D69EF-36AF-BC21-E1DB-3A76D417BB43}"/>
          </ac:picMkLst>
        </pc:picChg>
        <pc:picChg chg="mod topLvl">
          <ac:chgData name="Moonsuk Choi" userId="304d34f54ddec5f7" providerId="LiveId" clId="{F5A4E409-5824-424C-8CAE-30363F6C92D3}" dt="2023-11-30T06:12:15.624" v="5679" actId="165"/>
          <ac:picMkLst>
            <pc:docMk/>
            <pc:sldMk cId="3764236331" sldId="311"/>
            <ac:picMk id="17" creationId="{705C65FD-E54F-DF78-5003-7026482B5E52}"/>
          </ac:picMkLst>
        </pc:picChg>
        <pc:picChg chg="mod topLvl">
          <ac:chgData name="Moonsuk Choi" userId="304d34f54ddec5f7" providerId="LiveId" clId="{F5A4E409-5824-424C-8CAE-30363F6C92D3}" dt="2023-11-30T06:17:42.203" v="5780" actId="14100"/>
          <ac:picMkLst>
            <pc:docMk/>
            <pc:sldMk cId="3764236331" sldId="311"/>
            <ac:picMk id="18" creationId="{976CF90C-CFBE-5720-1EFD-28852A99F044}"/>
          </ac:picMkLst>
        </pc:picChg>
        <pc:picChg chg="mod topLvl">
          <ac:chgData name="Moonsuk Choi" userId="304d34f54ddec5f7" providerId="LiveId" clId="{F5A4E409-5824-424C-8CAE-30363F6C92D3}" dt="2023-11-30T06:12:15.624" v="5679" actId="165"/>
          <ac:picMkLst>
            <pc:docMk/>
            <pc:sldMk cId="3764236331" sldId="311"/>
            <ac:picMk id="19" creationId="{F4C809A1-B4F8-AB30-53BF-4BA34B933A54}"/>
          </ac:picMkLst>
        </pc:picChg>
        <pc:cxnChg chg="mod topLvl">
          <ac:chgData name="Moonsuk Choi" userId="304d34f54ddec5f7" providerId="LiveId" clId="{F5A4E409-5824-424C-8CAE-30363F6C92D3}" dt="2023-11-30T06:17:51.218" v="5783" actId="14100"/>
          <ac:cxnSpMkLst>
            <pc:docMk/>
            <pc:sldMk cId="3764236331" sldId="311"/>
            <ac:cxnSpMk id="21" creationId="{CA458F3D-BBFF-96DF-2E27-A48A6359CFF5}"/>
          </ac:cxnSpMkLst>
        </pc:cxnChg>
        <pc:cxnChg chg="mod topLvl">
          <ac:chgData name="Moonsuk Choi" userId="304d34f54ddec5f7" providerId="LiveId" clId="{F5A4E409-5824-424C-8CAE-30363F6C92D3}" dt="2023-11-30T06:18:21.738" v="5793" actId="14100"/>
          <ac:cxnSpMkLst>
            <pc:docMk/>
            <pc:sldMk cId="3764236331" sldId="311"/>
            <ac:cxnSpMk id="24" creationId="{B8B43DDE-41E3-EECA-83E8-75BD7027515F}"/>
          </ac:cxnSpMkLst>
        </pc:cxnChg>
        <pc:cxnChg chg="mod topLvl">
          <ac:chgData name="Moonsuk Choi" userId="304d34f54ddec5f7" providerId="LiveId" clId="{F5A4E409-5824-424C-8CAE-30363F6C92D3}" dt="2023-11-30T06:18:12.496" v="5789" actId="14100"/>
          <ac:cxnSpMkLst>
            <pc:docMk/>
            <pc:sldMk cId="3764236331" sldId="311"/>
            <ac:cxnSpMk id="27" creationId="{13CF017C-716C-2E68-B96E-D8AAB1715044}"/>
          </ac:cxnSpMkLst>
        </pc:cxnChg>
        <pc:cxnChg chg="del">
          <ac:chgData name="Moonsuk Choi" userId="304d34f54ddec5f7" providerId="LiveId" clId="{F5A4E409-5824-424C-8CAE-30363F6C92D3}" dt="2023-11-30T06:11:50.893" v="5672" actId="478"/>
          <ac:cxnSpMkLst>
            <pc:docMk/>
            <pc:sldMk cId="3764236331" sldId="311"/>
            <ac:cxnSpMk id="31" creationId="{6CEBDB6F-920A-6AFC-2160-C40A67E98C58}"/>
          </ac:cxnSpMkLst>
        </pc:cxnChg>
      </pc:sldChg>
      <pc:sldChg chg="addSp delSp modSp add mod setBg">
        <pc:chgData name="Moonsuk Choi" userId="304d34f54ddec5f7" providerId="LiveId" clId="{F5A4E409-5824-424C-8CAE-30363F6C92D3}" dt="2023-11-30T06:53:58.524" v="6340" actId="14100"/>
        <pc:sldMkLst>
          <pc:docMk/>
          <pc:sldMk cId="706656331" sldId="312"/>
        </pc:sldMkLst>
        <pc:spChg chg="add mod">
          <ac:chgData name="Moonsuk Choi" userId="304d34f54ddec5f7" providerId="LiveId" clId="{F5A4E409-5824-424C-8CAE-30363F6C92D3}" dt="2023-11-30T06:49:50.300" v="6299" actId="20577"/>
          <ac:spMkLst>
            <pc:docMk/>
            <pc:sldMk cId="706656331" sldId="312"/>
            <ac:spMk id="6" creationId="{F09482D7-851B-EE62-9131-516A045D2EF9}"/>
          </ac:spMkLst>
        </pc:spChg>
        <pc:spChg chg="del">
          <ac:chgData name="Moonsuk Choi" userId="304d34f54ddec5f7" providerId="LiveId" clId="{F5A4E409-5824-424C-8CAE-30363F6C92D3}" dt="2023-11-30T06:48:36.239" v="6221" actId="478"/>
          <ac:spMkLst>
            <pc:docMk/>
            <pc:sldMk cId="706656331" sldId="312"/>
            <ac:spMk id="13" creationId="{00000000-0000-0000-0000-000000000000}"/>
          </ac:spMkLst>
        </pc:spChg>
        <pc:graphicFrameChg chg="del">
          <ac:chgData name="Moonsuk Choi" userId="304d34f54ddec5f7" providerId="LiveId" clId="{F5A4E409-5824-424C-8CAE-30363F6C92D3}" dt="2023-11-30T06:48:38.643" v="6222" actId="478"/>
          <ac:graphicFrameMkLst>
            <pc:docMk/>
            <pc:sldMk cId="706656331" sldId="312"/>
            <ac:graphicFrameMk id="22" creationId="{4E1E76FA-6679-4355-E24C-533DFDC75837}"/>
          </ac:graphicFrameMkLst>
        </pc:graphicFrameChg>
        <pc:picChg chg="add mod">
          <ac:chgData name="Moonsuk Choi" userId="304d34f54ddec5f7" providerId="LiveId" clId="{F5A4E409-5824-424C-8CAE-30363F6C92D3}" dt="2023-11-30T06:49:02.293" v="6227" actId="14100"/>
          <ac:picMkLst>
            <pc:docMk/>
            <pc:sldMk cId="706656331" sldId="312"/>
            <ac:picMk id="5" creationId="{52953CB8-A5D5-F19A-0ED5-4851A4A491F0}"/>
          </ac:picMkLst>
        </pc:picChg>
        <pc:picChg chg="add mod">
          <ac:chgData name="Moonsuk Choi" userId="304d34f54ddec5f7" providerId="LiveId" clId="{F5A4E409-5824-424C-8CAE-30363F6C92D3}" dt="2023-11-30T06:52:21.353" v="6324" actId="208"/>
          <ac:picMkLst>
            <pc:docMk/>
            <pc:sldMk cId="706656331" sldId="312"/>
            <ac:picMk id="8" creationId="{0BCF2F23-A598-649E-E7C1-464940E51CE0}"/>
          </ac:picMkLst>
        </pc:picChg>
        <pc:picChg chg="add mod">
          <ac:chgData name="Moonsuk Choi" userId="304d34f54ddec5f7" providerId="LiveId" clId="{F5A4E409-5824-424C-8CAE-30363F6C92D3}" dt="2023-11-30T06:52:56.447" v="6330" actId="1582"/>
          <ac:picMkLst>
            <pc:docMk/>
            <pc:sldMk cId="706656331" sldId="312"/>
            <ac:picMk id="10" creationId="{389DD3DB-2715-49C8-F52A-5611C6E7A0A5}"/>
          </ac:picMkLst>
        </pc:picChg>
        <pc:picChg chg="add mod">
          <ac:chgData name="Moonsuk Choi" userId="304d34f54ddec5f7" providerId="LiveId" clId="{F5A4E409-5824-424C-8CAE-30363F6C92D3}" dt="2023-11-30T06:53:22.231" v="6334" actId="1582"/>
          <ac:picMkLst>
            <pc:docMk/>
            <pc:sldMk cId="706656331" sldId="312"/>
            <ac:picMk id="12" creationId="{BA4E8935-7DD2-2839-4E9D-64F696DA9242}"/>
          </ac:picMkLst>
        </pc:picChg>
        <pc:cxnChg chg="add mod">
          <ac:chgData name="Moonsuk Choi" userId="304d34f54ddec5f7" providerId="LiveId" clId="{F5A4E409-5824-424C-8CAE-30363F6C92D3}" dt="2023-11-30T06:53:28.672" v="6336" actId="14100"/>
          <ac:cxnSpMkLst>
            <pc:docMk/>
            <pc:sldMk cId="706656331" sldId="312"/>
            <ac:cxnSpMk id="15" creationId="{2E3BC4F7-1C0C-3B55-E707-408F723D313D}"/>
          </ac:cxnSpMkLst>
        </pc:cxnChg>
        <pc:cxnChg chg="add mod">
          <ac:chgData name="Moonsuk Choi" userId="304d34f54ddec5f7" providerId="LiveId" clId="{F5A4E409-5824-424C-8CAE-30363F6C92D3}" dt="2023-11-30T06:53:26.115" v="6335" actId="14100"/>
          <ac:cxnSpMkLst>
            <pc:docMk/>
            <pc:sldMk cId="706656331" sldId="312"/>
            <ac:cxnSpMk id="25" creationId="{838AD4A9-AAA0-8BEF-BACA-6C4CE4977731}"/>
          </ac:cxnSpMkLst>
        </pc:cxnChg>
        <pc:cxnChg chg="add mod">
          <ac:chgData name="Moonsuk Choi" userId="304d34f54ddec5f7" providerId="LiveId" clId="{F5A4E409-5824-424C-8CAE-30363F6C92D3}" dt="2023-11-30T06:53:58.524" v="6340" actId="14100"/>
          <ac:cxnSpMkLst>
            <pc:docMk/>
            <pc:sldMk cId="706656331" sldId="312"/>
            <ac:cxnSpMk id="29" creationId="{5B0A56D5-6FDE-BBF9-5701-0837F48CE604}"/>
          </ac:cxnSpMkLst>
        </pc:cxnChg>
      </pc:sldChg>
      <pc:sldChg chg="add del setBg">
        <pc:chgData name="Moonsuk Choi" userId="304d34f54ddec5f7" providerId="LiveId" clId="{F5A4E409-5824-424C-8CAE-30363F6C92D3}" dt="2023-11-30T06:48:40.278" v="6224"/>
        <pc:sldMkLst>
          <pc:docMk/>
          <pc:sldMk cId="1082226994" sldId="313"/>
        </pc:sldMkLst>
      </pc:sldChg>
      <pc:sldChg chg="addSp delSp add mod setBg">
        <pc:chgData name="Moonsuk Choi" userId="304d34f54ddec5f7" providerId="LiveId" clId="{F5A4E409-5824-424C-8CAE-30363F6C92D3}" dt="2023-11-30T06:56:15.469" v="6350" actId="22"/>
        <pc:sldMkLst>
          <pc:docMk/>
          <pc:sldMk cId="3419988117" sldId="313"/>
        </pc:sldMkLst>
        <pc:picChg chg="del">
          <ac:chgData name="Moonsuk Choi" userId="304d34f54ddec5f7" providerId="LiveId" clId="{F5A4E409-5824-424C-8CAE-30363F6C92D3}" dt="2023-11-30T06:54:14.395" v="6348" actId="478"/>
          <ac:picMkLst>
            <pc:docMk/>
            <pc:sldMk cId="3419988117" sldId="313"/>
            <ac:picMk id="5" creationId="{52953CB8-A5D5-F19A-0ED5-4851A4A491F0}"/>
          </ac:picMkLst>
        </pc:picChg>
        <pc:picChg chg="add">
          <ac:chgData name="Moonsuk Choi" userId="304d34f54ddec5f7" providerId="LiveId" clId="{F5A4E409-5824-424C-8CAE-30363F6C92D3}" dt="2023-11-30T06:56:15.469" v="6350" actId="22"/>
          <ac:picMkLst>
            <pc:docMk/>
            <pc:sldMk cId="3419988117" sldId="313"/>
            <ac:picMk id="7" creationId="{7D681007-0D49-8D61-F30A-3D61B2CA8F21}"/>
          </ac:picMkLst>
        </pc:picChg>
        <pc:picChg chg="del">
          <ac:chgData name="Moonsuk Choi" userId="304d34f54ddec5f7" providerId="LiveId" clId="{F5A4E409-5824-424C-8CAE-30363F6C92D3}" dt="2023-11-30T06:54:12.822" v="6346" actId="478"/>
          <ac:picMkLst>
            <pc:docMk/>
            <pc:sldMk cId="3419988117" sldId="313"/>
            <ac:picMk id="8" creationId="{0BCF2F23-A598-649E-E7C1-464940E51CE0}"/>
          </ac:picMkLst>
        </pc:picChg>
        <pc:picChg chg="del">
          <ac:chgData name="Moonsuk Choi" userId="304d34f54ddec5f7" providerId="LiveId" clId="{F5A4E409-5824-424C-8CAE-30363F6C92D3}" dt="2023-11-30T06:54:12.017" v="6344" actId="478"/>
          <ac:picMkLst>
            <pc:docMk/>
            <pc:sldMk cId="3419988117" sldId="313"/>
            <ac:picMk id="10" creationId="{389DD3DB-2715-49C8-F52A-5611C6E7A0A5}"/>
          </ac:picMkLst>
        </pc:picChg>
        <pc:picChg chg="del">
          <ac:chgData name="Moonsuk Choi" userId="304d34f54ddec5f7" providerId="LiveId" clId="{F5A4E409-5824-424C-8CAE-30363F6C92D3}" dt="2023-11-30T06:54:12.587" v="6345" actId="478"/>
          <ac:picMkLst>
            <pc:docMk/>
            <pc:sldMk cId="3419988117" sldId="313"/>
            <ac:picMk id="12" creationId="{BA4E8935-7DD2-2839-4E9D-64F696DA9242}"/>
          </ac:picMkLst>
        </pc:picChg>
        <pc:cxnChg chg="del">
          <ac:chgData name="Moonsuk Choi" userId="304d34f54ddec5f7" providerId="LiveId" clId="{F5A4E409-5824-424C-8CAE-30363F6C92D3}" dt="2023-11-30T06:54:13.952" v="6347" actId="478"/>
          <ac:cxnSpMkLst>
            <pc:docMk/>
            <pc:sldMk cId="3419988117" sldId="313"/>
            <ac:cxnSpMk id="15" creationId="{2E3BC4F7-1C0C-3B55-E707-408F723D313D}"/>
          </ac:cxnSpMkLst>
        </pc:cxnChg>
        <pc:cxnChg chg="del">
          <ac:chgData name="Moonsuk Choi" userId="304d34f54ddec5f7" providerId="LiveId" clId="{F5A4E409-5824-424C-8CAE-30363F6C92D3}" dt="2023-11-30T06:54:11.695" v="6343" actId="478"/>
          <ac:cxnSpMkLst>
            <pc:docMk/>
            <pc:sldMk cId="3419988117" sldId="313"/>
            <ac:cxnSpMk id="25" creationId="{838AD4A9-AAA0-8BEF-BACA-6C4CE4977731}"/>
          </ac:cxnSpMkLst>
        </pc:cxnChg>
        <pc:cxnChg chg="del">
          <ac:chgData name="Moonsuk Choi" userId="304d34f54ddec5f7" providerId="LiveId" clId="{F5A4E409-5824-424C-8CAE-30363F6C92D3}" dt="2023-11-30T06:54:16.114" v="6349" actId="478"/>
          <ac:cxnSpMkLst>
            <pc:docMk/>
            <pc:sldMk cId="3419988117" sldId="313"/>
            <ac:cxnSpMk id="29" creationId="{5B0A56D5-6FDE-BBF9-5701-0837F48CE60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177E4-4F91-43B3-AD4D-272993D6B445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724A3-E09E-461E-8FF1-C58DF5A5A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05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724A3-E09E-461E-8FF1-C58DF5A5A17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19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okieRunOTF Regular" panose="020B0600000101010101" pitchFamily="34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okieRunOTF Regular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okieRunOTF Regular" panose="020B0600000101010101" pitchFamily="34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okieRunOTF Regular" panose="020B0600000101010101" pitchFamily="34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ookieRunOTF Regular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9.sv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slide" Target="slide26.xml"/><Relationship Id="rId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5.mp4"/><Relationship Id="rId7" Type="http://schemas.openxmlformats.org/officeDocument/2006/relationships/image" Target="../media/image4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11" Type="http://schemas.openxmlformats.org/officeDocument/2006/relationships/image" Target="../media/image54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3.png"/><Relationship Id="rId4" Type="http://schemas.openxmlformats.org/officeDocument/2006/relationships/video" Target="../media/media5.mp4"/><Relationship Id="rId9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81.png"/><Relationship Id="rId7" Type="http://schemas.openxmlformats.org/officeDocument/2006/relationships/image" Target="../media/image4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gif"/><Relationship Id="rId5" Type="http://schemas.openxmlformats.org/officeDocument/2006/relationships/image" Target="../media/image12.gif"/><Relationship Id="rId10" Type="http://schemas.openxmlformats.org/officeDocument/2006/relationships/image" Target="../media/image56.gif"/><Relationship Id="rId4" Type="http://schemas.microsoft.com/office/2007/relationships/hdphoto" Target="../media/hdphoto7.wdp"/><Relationship Id="rId9" Type="http://schemas.openxmlformats.org/officeDocument/2006/relationships/image" Target="../media/image6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9.sv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4555"/>
              </a:solidFill>
            </p:spPr>
            <p:txBody>
              <a:bodyPr/>
              <a:lstStyle/>
              <a:p>
                <a:endParaRPr lang="ko-KR" altLang="en-US" dirty="0">
                  <a:solidFill>
                    <a:srgbClr val="4B4555"/>
                  </a:solidFill>
                  <a:latin typeface="CookieRunOTF Regular" panose="020B0600000101010101" pitchFamily="34" charset="-127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848209" cy="347112"/>
              <a:chOff x="0" y="0"/>
              <a:chExt cx="15516978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32B42"/>
              </a:solidFill>
            </p:spPr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22347617-5729-D023-FC51-92D439299248}"/>
                  </a:ext>
                </a:extLst>
              </p:cNvPr>
              <p:cNvSpPr/>
              <p:nvPr/>
            </p:nvSpPr>
            <p:spPr>
              <a:xfrm>
                <a:off x="9166978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3C141"/>
              </a:solidFill>
            </p:spPr>
          </p:sp>
        </p:grp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421392F8-75BB-6ED0-F22A-735F17C5BFC5}"/>
                </a:ext>
              </a:extLst>
            </p:cNvPr>
            <p:cNvSpPr/>
            <p:nvPr/>
          </p:nvSpPr>
          <p:spPr>
            <a:xfrm>
              <a:off x="1983532" y="482905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6FF8059-60D8-274B-E460-CF71188C9B5B}"/>
                </a:ext>
              </a:extLst>
            </p:cNvPr>
            <p:cNvSpPr/>
            <p:nvPr/>
          </p:nvSpPr>
          <p:spPr>
            <a:xfrm>
              <a:off x="2446167" y="482905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8106982"/>
            <a:ext cx="15305568" cy="1161678"/>
            <a:chOff x="0" y="0"/>
            <a:chExt cx="20407424" cy="1548905"/>
          </a:xfrm>
          <a:solidFill>
            <a:srgbClr val="F3C141"/>
          </a:solidFill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407424" cy="1548905"/>
              <a:chOff x="0" y="0"/>
              <a:chExt cx="14198090" cy="1077622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839865" y="333740"/>
              <a:ext cx="12902148" cy="82313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ko-KR" altLang="en-US" sz="360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쿠키런</a:t>
              </a:r>
              <a:r>
                <a:rPr lang="ko-KR" alt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웹페이지</a:t>
              </a: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516795" y="3213012"/>
            <a:ext cx="12329377" cy="3934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ko-KR" altLang="en-US" sz="14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</a:t>
            </a:r>
            <a:r>
              <a:rPr lang="ko-KR" altLang="en-US" sz="14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코인정</a:t>
            </a:r>
            <a:r>
              <a:rPr lang="en-US" altLang="ko-KR" sz="14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’s </a:t>
            </a:r>
            <a:r>
              <a:rPr lang="en-US" altLang="ko-KR" sz="14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TeamProject</a:t>
            </a:r>
            <a:endParaRPr lang="en-US" sz="144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0F0C8-DD66-BCB5-F863-C9DFBE19C67E}"/>
              </a:ext>
            </a:extLst>
          </p:cNvPr>
          <p:cNvSpPr txBox="1"/>
          <p:nvPr/>
        </p:nvSpPr>
        <p:spPr>
          <a:xfrm rot="20948264">
            <a:off x="-21237" y="1565101"/>
            <a:ext cx="12329377" cy="175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ko-KR" altLang="en-US" sz="6600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코딩하는 노인정</a:t>
            </a:r>
            <a:endParaRPr lang="en-US" sz="6600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9" name="왼 화살표">
            <a:extLst>
              <a:ext uri="{FF2B5EF4-FFF2-40B4-BE49-F238E27FC236}">
                <a16:creationId xmlns:a16="http://schemas.microsoft.com/office/drawing/2014/main" id="{22B6C630-D58E-337D-A79D-D676336CC798}"/>
              </a:ext>
            </a:extLst>
          </p:cNvPr>
          <p:cNvGrpSpPr/>
          <p:nvPr/>
        </p:nvGrpSpPr>
        <p:grpSpPr>
          <a:xfrm>
            <a:off x="16872895" y="8561901"/>
            <a:ext cx="706759" cy="706759"/>
            <a:chOff x="16129883" y="9019972"/>
            <a:chExt cx="706759" cy="706759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8983AB0C-758E-9F66-DAB7-0186D41137DA}"/>
                </a:ext>
              </a:extLst>
            </p:cNvPr>
            <p:cNvSpPr/>
            <p:nvPr/>
          </p:nvSpPr>
          <p:spPr>
            <a:xfrm>
              <a:off x="16129883" y="9019972"/>
              <a:ext cx="706759" cy="706759"/>
            </a:xfrm>
            <a:custGeom>
              <a:avLst/>
              <a:gdLst/>
              <a:ahLst/>
              <a:cxnLst/>
              <a:rect l="l" t="t" r="r" b="b"/>
              <a:pathLst>
                <a:path w="706759" h="706759">
                  <a:moveTo>
                    <a:pt x="0" y="0"/>
                  </a:moveTo>
                  <a:lnTo>
                    <a:pt x="706759" y="0"/>
                  </a:lnTo>
                  <a:lnTo>
                    <a:pt x="706759" y="706760"/>
                  </a:lnTo>
                  <a:lnTo>
                    <a:pt x="0" y="706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 anchor="ctr"/>
            <a:lstStyle/>
            <a:p>
              <a:pPr algn="ctr"/>
              <a:endParaRPr lang="ko-KR" altLang="en-US" sz="4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Box 30">
              <a:extLst>
                <a:ext uri="{FF2B5EF4-FFF2-40B4-BE49-F238E27FC236}">
                  <a16:creationId xmlns:a16="http://schemas.microsoft.com/office/drawing/2014/main" id="{49ADDDCD-9F40-A9B7-65D5-8E3930F822B6}"/>
                </a:ext>
              </a:extLst>
            </p:cNvPr>
            <p:cNvSpPr txBox="1"/>
            <p:nvPr/>
          </p:nvSpPr>
          <p:spPr>
            <a:xfrm>
              <a:off x="16272679" y="9142005"/>
              <a:ext cx="454187" cy="462691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152544"/>
                  </a:solidFill>
                  <a:latin typeface="CookieRunOTF Bold" panose="020B0600000101010101" pitchFamily="34" charset="-127"/>
                </a:rPr>
                <a:t>&gt;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A09EB4B-A023-8915-5CBB-B77B1F4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45" y="2019086"/>
            <a:ext cx="649727" cy="649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97432" y="2320186"/>
            <a:ext cx="6437680" cy="5944552"/>
            <a:chOff x="0" y="0"/>
            <a:chExt cx="3084415" cy="20108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554430" y="3086100"/>
            <a:ext cx="5599682" cy="11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innerHTML.1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6" name="Freeform 16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76C03E82-884C-EAA3-0B2E-78E36E152D59}"/>
              </a:ext>
            </a:extLst>
          </p:cNvPr>
          <p:cNvSpPr txBox="1"/>
          <p:nvPr/>
        </p:nvSpPr>
        <p:spPr>
          <a:xfrm>
            <a:off x="762000" y="692012"/>
            <a:ext cx="1490213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데이터를 기준으로 작성되는 홈페이지</a:t>
            </a:r>
            <a:endParaRPr lang="en-US" sz="7200" dirty="0">
              <a:solidFill>
                <a:srgbClr val="FFFFFF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1BD242-CCF2-FA66-151C-7C3A029FB6FE}"/>
              </a:ext>
            </a:extLst>
          </p:cNvPr>
          <p:cNvGrpSpPr/>
          <p:nvPr/>
        </p:nvGrpSpPr>
        <p:grpSpPr>
          <a:xfrm>
            <a:off x="1386163" y="2632288"/>
            <a:ext cx="1712210" cy="260334"/>
            <a:chOff x="8915400" y="1377966"/>
            <a:chExt cx="1712210" cy="260334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EBF89CD-0053-B0E5-A6B6-9AB4725B4B3F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2614F9A1-AEE8-278F-8279-BA1E2A825465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C6D83C8-963F-65B5-FF08-201DD55CE24A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A5D31DB-0277-8A1C-D6E4-F056D80C199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2554FB76-6CDE-771B-03F7-BFFBA8EEE990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6BC7B68-01B6-A0E8-297D-5307B859D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868" y="4272614"/>
            <a:ext cx="4502528" cy="3411290"/>
          </a:xfrm>
          <a:prstGeom prst="rect">
            <a:avLst/>
          </a:prstGeom>
        </p:spPr>
      </p:pic>
      <p:sp>
        <p:nvSpPr>
          <p:cNvPr id="26" name="Freeform 2">
            <a:extLst>
              <a:ext uri="{FF2B5EF4-FFF2-40B4-BE49-F238E27FC236}">
                <a16:creationId xmlns:a16="http://schemas.microsoft.com/office/drawing/2014/main" id="{FA29788F-3575-CDB8-9243-3EFA350BF7A6}"/>
              </a:ext>
            </a:extLst>
          </p:cNvPr>
          <p:cNvSpPr/>
          <p:nvPr/>
        </p:nvSpPr>
        <p:spPr>
          <a:xfrm>
            <a:off x="8229600" y="4914900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844C3F32-A3D4-E1B1-5389-057E2D0FF4A8}"/>
              </a:ext>
            </a:extLst>
          </p:cNvPr>
          <p:cNvGrpSpPr/>
          <p:nvPr/>
        </p:nvGrpSpPr>
        <p:grpSpPr>
          <a:xfrm>
            <a:off x="9723796" y="2320186"/>
            <a:ext cx="6437680" cy="5944552"/>
            <a:chOff x="0" y="0"/>
            <a:chExt cx="3084415" cy="20108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190D1E1-2E24-88A5-A047-894488C2739C}"/>
                </a:ext>
              </a:extLst>
            </p:cNvPr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13">
            <a:extLst>
              <a:ext uri="{FF2B5EF4-FFF2-40B4-BE49-F238E27FC236}">
                <a16:creationId xmlns:a16="http://schemas.microsoft.com/office/drawing/2014/main" id="{FB394B22-6E47-5B6B-B2BB-37609FEFF26B}"/>
              </a:ext>
            </a:extLst>
          </p:cNvPr>
          <p:cNvSpPr txBox="1"/>
          <p:nvPr/>
        </p:nvSpPr>
        <p:spPr>
          <a:xfrm>
            <a:off x="10180793" y="3086100"/>
            <a:ext cx="6045445" cy="11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innerHTML.2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56AF864-C96F-09A3-2041-D627DA5D741B}"/>
              </a:ext>
            </a:extLst>
          </p:cNvPr>
          <p:cNvGrpSpPr/>
          <p:nvPr/>
        </p:nvGrpSpPr>
        <p:grpSpPr>
          <a:xfrm>
            <a:off x="10012527" y="2632288"/>
            <a:ext cx="1712210" cy="260334"/>
            <a:chOff x="8915400" y="1377966"/>
            <a:chExt cx="1712210" cy="260334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7A252503-F136-66DE-CE45-3973036F98B1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2BBBA4F-2F8C-7E29-71D9-22F508963AFC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DCA9013E-012F-5A14-D8B8-AC3C5993C0F1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CAAB9D0-06F8-B724-67B7-08C4398039B3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4B19DE45-D2A3-D945-4E92-C49700D42B8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62BE137-D60E-3F0D-1AF6-EE20B56C8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5457" y="4253564"/>
            <a:ext cx="5318677" cy="3505200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5432882" y="8046264"/>
            <a:ext cx="10397538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6289067" y="8267700"/>
            <a:ext cx="6910589" cy="78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 전환하는 방식이 아닌 내부 데이터를 동적으로 변경 함으로써 자연스럽고 빠른 페이지 전환</a:t>
            </a:r>
            <a:endParaRPr lang="en-US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F4102156-A8A2-A09A-1AEB-98F9FBAB0291}"/>
              </a:ext>
            </a:extLst>
          </p:cNvPr>
          <p:cNvSpPr txBox="1"/>
          <p:nvPr/>
        </p:nvSpPr>
        <p:spPr>
          <a:xfrm>
            <a:off x="8372396" y="5036933"/>
            <a:ext cx="454187" cy="462691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63"/>
              </a:lnSpc>
              <a:spcBef>
                <a:spcPct val="0"/>
              </a:spcBef>
            </a:pPr>
            <a:r>
              <a:rPr lang="en-US" sz="2818" u="none" dirty="0">
                <a:solidFill>
                  <a:srgbClr val="152544"/>
                </a:solidFill>
                <a:latin typeface="CookieRunOTF Bold" panose="020B0600000101010101" pitchFamily="34" charset="-127"/>
              </a:rPr>
              <a:t>&gt;</a:t>
            </a:r>
          </a:p>
        </p:txBody>
      </p:sp>
      <p:grpSp>
        <p:nvGrpSpPr>
          <p:cNvPr id="24" name="왼 화살표">
            <a:extLst>
              <a:ext uri="{FF2B5EF4-FFF2-40B4-BE49-F238E27FC236}">
                <a16:creationId xmlns:a16="http://schemas.microsoft.com/office/drawing/2014/main" id="{91B5B691-9882-AB79-0D62-85E8801EAB44}"/>
              </a:ext>
            </a:extLst>
          </p:cNvPr>
          <p:cNvGrpSpPr/>
          <p:nvPr/>
        </p:nvGrpSpPr>
        <p:grpSpPr>
          <a:xfrm>
            <a:off x="16998439" y="8995323"/>
            <a:ext cx="706759" cy="706759"/>
            <a:chOff x="16129883" y="9019972"/>
            <a:chExt cx="706759" cy="706759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B70355D6-CD3D-F9E6-7738-25E496F40FD5}"/>
                </a:ext>
              </a:extLst>
            </p:cNvPr>
            <p:cNvSpPr/>
            <p:nvPr/>
          </p:nvSpPr>
          <p:spPr>
            <a:xfrm>
              <a:off x="16129883" y="9019972"/>
              <a:ext cx="706759" cy="706759"/>
            </a:xfrm>
            <a:custGeom>
              <a:avLst/>
              <a:gdLst/>
              <a:ahLst/>
              <a:cxnLst/>
              <a:rect l="l" t="t" r="r" b="b"/>
              <a:pathLst>
                <a:path w="706759" h="706759">
                  <a:moveTo>
                    <a:pt x="0" y="0"/>
                  </a:moveTo>
                  <a:lnTo>
                    <a:pt x="706759" y="0"/>
                  </a:lnTo>
                  <a:lnTo>
                    <a:pt x="706759" y="706760"/>
                  </a:lnTo>
                  <a:lnTo>
                    <a:pt x="0" y="706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 anchor="ctr"/>
            <a:lstStyle/>
            <a:p>
              <a:pPr algn="ctr"/>
              <a:endParaRPr lang="ko-KR" altLang="en-US" sz="4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30">
              <a:extLst>
                <a:ext uri="{FF2B5EF4-FFF2-40B4-BE49-F238E27FC236}">
                  <a16:creationId xmlns:a16="http://schemas.microsoft.com/office/drawing/2014/main" id="{F168473E-ED10-9608-5939-F7D3B2E4683F}"/>
                </a:ext>
              </a:extLst>
            </p:cNvPr>
            <p:cNvSpPr txBox="1"/>
            <p:nvPr/>
          </p:nvSpPr>
          <p:spPr>
            <a:xfrm>
              <a:off x="16272679" y="9142005"/>
              <a:ext cx="454187" cy="462691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152544"/>
                  </a:solidFill>
                  <a:latin typeface="CookieRunOTF Bold" panose="020B0600000101010101" pitchFamily="34" charset="-127"/>
                </a:rPr>
                <a:t>&gt;</a:t>
              </a:r>
            </a:p>
          </p:txBody>
        </p:sp>
      </p:grpSp>
      <p:grpSp>
        <p:nvGrpSpPr>
          <p:cNvPr id="36" name="오른 화살표">
            <a:extLst>
              <a:ext uri="{FF2B5EF4-FFF2-40B4-BE49-F238E27FC236}">
                <a16:creationId xmlns:a16="http://schemas.microsoft.com/office/drawing/2014/main" id="{9ABB3080-C051-E17A-210A-8DC37A319647}"/>
              </a:ext>
            </a:extLst>
          </p:cNvPr>
          <p:cNvGrpSpPr/>
          <p:nvPr/>
        </p:nvGrpSpPr>
        <p:grpSpPr>
          <a:xfrm>
            <a:off x="675320" y="8984932"/>
            <a:ext cx="706759" cy="706759"/>
            <a:chOff x="16129883" y="9019972"/>
            <a:chExt cx="706759" cy="706759"/>
          </a:xfrm>
        </p:grpSpPr>
        <p:sp>
          <p:nvSpPr>
            <p:cNvPr id="37" name="Freeform 2">
              <a:extLst>
                <a:ext uri="{FF2B5EF4-FFF2-40B4-BE49-F238E27FC236}">
                  <a16:creationId xmlns:a16="http://schemas.microsoft.com/office/drawing/2014/main" id="{1E8FFDCA-02F7-0A30-D75D-D96D56DB471D}"/>
                </a:ext>
              </a:extLst>
            </p:cNvPr>
            <p:cNvSpPr/>
            <p:nvPr/>
          </p:nvSpPr>
          <p:spPr>
            <a:xfrm>
              <a:off x="16129883" y="9019972"/>
              <a:ext cx="706759" cy="706759"/>
            </a:xfrm>
            <a:custGeom>
              <a:avLst/>
              <a:gdLst/>
              <a:ahLst/>
              <a:cxnLst/>
              <a:rect l="l" t="t" r="r" b="b"/>
              <a:pathLst>
                <a:path w="706759" h="706759">
                  <a:moveTo>
                    <a:pt x="0" y="0"/>
                  </a:moveTo>
                  <a:lnTo>
                    <a:pt x="706759" y="0"/>
                  </a:lnTo>
                  <a:lnTo>
                    <a:pt x="706759" y="706760"/>
                  </a:lnTo>
                  <a:lnTo>
                    <a:pt x="0" y="706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 anchor="ctr"/>
            <a:lstStyle/>
            <a:p>
              <a:pPr algn="ctr"/>
              <a:endParaRPr lang="ko-KR" altLang="en-US" sz="4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0">
              <a:extLst>
                <a:ext uri="{FF2B5EF4-FFF2-40B4-BE49-F238E27FC236}">
                  <a16:creationId xmlns:a16="http://schemas.microsoft.com/office/drawing/2014/main" id="{7BA24842-BFC3-352C-AC5A-CB6BAE771E66}"/>
                </a:ext>
              </a:extLst>
            </p:cNvPr>
            <p:cNvSpPr txBox="1"/>
            <p:nvPr/>
          </p:nvSpPr>
          <p:spPr>
            <a:xfrm>
              <a:off x="16230418" y="9155860"/>
              <a:ext cx="454187" cy="462691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152544"/>
                  </a:solidFill>
                  <a:latin typeface="CookieRunOTF Bold" panose="020B0600000101010101" pitchFamily="34" charset="-127"/>
                </a:rPr>
                <a:t>&lt;</a:t>
              </a:r>
              <a:endParaRPr lang="en-US" sz="2818" u="none" dirty="0">
                <a:solidFill>
                  <a:srgbClr val="152544"/>
                </a:solidFill>
                <a:latin typeface="CookieRun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3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5400000">
            <a:off x="-2489378" y="437407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156" y="8595356"/>
            <a:ext cx="1021087" cy="1021087"/>
          </a:xfrm>
          <a:custGeom>
            <a:avLst/>
            <a:gdLst/>
            <a:ahLst/>
            <a:cxnLst/>
            <a:rect l="l" t="t" r="r" b="b"/>
            <a:pathLst>
              <a:path w="1021087" h="1021087">
                <a:moveTo>
                  <a:pt x="0" y="0"/>
                </a:moveTo>
                <a:lnTo>
                  <a:pt x="1021088" y="0"/>
                </a:lnTo>
                <a:lnTo>
                  <a:pt x="1021088" y="1021088"/>
                </a:lnTo>
                <a:lnTo>
                  <a:pt x="0" y="1021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【쿠키런 킹덤 】샤이닝글리터맛 쿠키 뽑기 모션">
            <a:hlinkClick r:id="" action="ppaction://media"/>
            <a:extLst>
              <a:ext uri="{FF2B5EF4-FFF2-40B4-BE49-F238E27FC236}">
                <a16:creationId xmlns:a16="http://schemas.microsoft.com/office/drawing/2014/main" id="{B1777480-52D3-34F7-EC60-C43C3271FC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25844" y="1668600"/>
            <a:ext cx="15444000" cy="6949800"/>
          </a:xfrm>
          <a:prstGeom prst="roundRect">
            <a:avLst/>
          </a:prstGeo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8123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배경"/>
          <p:cNvSpPr/>
          <p:nvPr/>
        </p:nvSpPr>
        <p:spPr>
          <a:xfrm flipH="1">
            <a:off x="10280599" y="1043513"/>
            <a:ext cx="6963887" cy="8199973"/>
          </a:xfrm>
          <a:custGeom>
            <a:avLst/>
            <a:gdLst/>
            <a:ahLst/>
            <a:cxnLst/>
            <a:rect l="l" t="t" r="r" b="b"/>
            <a:pathLst>
              <a:path w="5373370" h="6327140">
                <a:moveTo>
                  <a:pt x="5373370" y="610870"/>
                </a:moveTo>
                <a:lnTo>
                  <a:pt x="5373370" y="953770"/>
                </a:lnTo>
                <a:moveTo>
                  <a:pt x="5373370" y="953770"/>
                </a:moveTo>
                <a:lnTo>
                  <a:pt x="5373370" y="6079490"/>
                </a:lnTo>
                <a:cubicBezTo>
                  <a:pt x="5373370" y="6216650"/>
                  <a:pt x="5262880" y="6327140"/>
                  <a:pt x="5125720" y="6327140"/>
                </a:cubicBezTo>
                <a:lnTo>
                  <a:pt x="247650" y="6327140"/>
                </a:lnTo>
                <a:cubicBezTo>
                  <a:pt x="110490" y="6327140"/>
                  <a:pt x="0" y="6216650"/>
                  <a:pt x="0" y="6079490"/>
                </a:cubicBezTo>
                <a:lnTo>
                  <a:pt x="0" y="247650"/>
                </a:lnTo>
                <a:cubicBezTo>
                  <a:pt x="0" y="110490"/>
                  <a:pt x="110490" y="0"/>
                  <a:pt x="247650" y="0"/>
                </a:cubicBezTo>
                <a:lnTo>
                  <a:pt x="5125720" y="0"/>
                </a:lnTo>
                <a:cubicBezTo>
                  <a:pt x="5262880" y="0"/>
                  <a:pt x="5373370" y="110490"/>
                  <a:pt x="5373370" y="247650"/>
                </a:cubicBezTo>
                <a:lnTo>
                  <a:pt x="5373370" y="610870"/>
                </a:lnTo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CookieRunOTF Regular" panose="020B0600000101010101" pitchFamily="34" charset="-127"/>
            </a:endParaRPr>
          </a:p>
        </p:txBody>
      </p:sp>
      <p:sp>
        <p:nvSpPr>
          <p:cNvPr id="4" name="스크롤바"/>
          <p:cNvSpPr/>
          <p:nvPr/>
        </p:nvSpPr>
        <p:spPr>
          <a:xfrm>
            <a:off x="16938346" y="1639336"/>
            <a:ext cx="306141" cy="7605796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5" name="위 프레임"/>
          <p:cNvSpPr/>
          <p:nvPr/>
        </p:nvSpPr>
        <p:spPr>
          <a:xfrm>
            <a:off x="10280599" y="1043513"/>
            <a:ext cx="6963887" cy="5502311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rgbClr val="FFC9C9"/>
          </a:solidFill>
        </p:spPr>
      </p:sp>
      <p:grpSp>
        <p:nvGrpSpPr>
          <p:cNvPr id="8" name="Group 8"/>
          <p:cNvGrpSpPr/>
          <p:nvPr/>
        </p:nvGrpSpPr>
        <p:grpSpPr>
          <a:xfrm>
            <a:off x="759865" y="980144"/>
            <a:ext cx="8961085" cy="5155524"/>
            <a:chOff x="-1457044" y="-2906982"/>
            <a:chExt cx="11948113" cy="6874032"/>
          </a:xfrm>
        </p:grpSpPr>
        <p:sp>
          <p:nvSpPr>
            <p:cNvPr id="9" name="TextBox 9"/>
            <p:cNvSpPr txBox="1"/>
            <p:nvPr/>
          </p:nvSpPr>
          <p:spPr>
            <a:xfrm>
              <a:off x="-1457044" y="-2906982"/>
              <a:ext cx="11480799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58615" y="1575113"/>
              <a:ext cx="8932454" cy="23919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115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봉민지</a:t>
              </a: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7" name="외곽 프레임"/>
          <p:cNvSpPr/>
          <p:nvPr/>
        </p:nvSpPr>
        <p:spPr>
          <a:xfrm>
            <a:off x="10265786" y="1028700"/>
            <a:ext cx="6995160" cy="8229600"/>
          </a:xfrm>
          <a:custGeom>
            <a:avLst/>
            <a:gdLst>
              <a:gd name="connsiteX0" fmla="*/ 6638702 w 6899052"/>
              <a:gd name="connsiteY0" fmla="*/ 0 h 6350000"/>
              <a:gd name="connsiteX1" fmla="*/ 1760632 w 6899052"/>
              <a:gd name="connsiteY1" fmla="*/ 0 h 6350000"/>
              <a:gd name="connsiteX2" fmla="*/ 1501552 w 6899052"/>
              <a:gd name="connsiteY2" fmla="*/ 259080 h 6350000"/>
              <a:gd name="connsiteX3" fmla="*/ 1501552 w 6899052"/>
              <a:gd name="connsiteY3" fmla="*/ 6090920 h 6350000"/>
              <a:gd name="connsiteX4" fmla="*/ 1760632 w 6899052"/>
              <a:gd name="connsiteY4" fmla="*/ 6350000 h 6350000"/>
              <a:gd name="connsiteX5" fmla="*/ 6638702 w 6899052"/>
              <a:gd name="connsiteY5" fmla="*/ 6350000 h 6350000"/>
              <a:gd name="connsiteX6" fmla="*/ 6648862 w 6899052"/>
              <a:gd name="connsiteY6" fmla="*/ 6350000 h 6350000"/>
              <a:gd name="connsiteX7" fmla="*/ 6650132 w 6899052"/>
              <a:gd name="connsiteY7" fmla="*/ 6350000 h 6350000"/>
              <a:gd name="connsiteX8" fmla="*/ 6652672 w 6899052"/>
              <a:gd name="connsiteY8" fmla="*/ 6350000 h 6350000"/>
              <a:gd name="connsiteX9" fmla="*/ 6899052 w 6899052"/>
              <a:gd name="connsiteY9" fmla="*/ 6092190 h 6350000"/>
              <a:gd name="connsiteX10" fmla="*/ 6899052 w 6899052"/>
              <a:gd name="connsiteY10" fmla="*/ 4145280 h 6350000"/>
              <a:gd name="connsiteX11" fmla="*/ 6899052 w 6899052"/>
              <a:gd name="connsiteY11" fmla="*/ 2406650 h 6350000"/>
              <a:gd name="connsiteX12" fmla="*/ 6899052 w 6899052"/>
              <a:gd name="connsiteY12" fmla="*/ 471170 h 6350000"/>
              <a:gd name="connsiteX13" fmla="*/ 6899052 w 6899052"/>
              <a:gd name="connsiteY13" fmla="*/ 259080 h 6350000"/>
              <a:gd name="connsiteX14" fmla="*/ 6638702 w 6899052"/>
              <a:gd name="connsiteY14" fmla="*/ 0 h 6350000"/>
              <a:gd name="connsiteX15" fmla="*/ 1760632 w 6899052"/>
              <a:gd name="connsiteY15" fmla="*/ 22860 h 6350000"/>
              <a:gd name="connsiteX16" fmla="*/ 6638702 w 6899052"/>
              <a:gd name="connsiteY16" fmla="*/ 22860 h 6350000"/>
              <a:gd name="connsiteX17" fmla="*/ 6874922 w 6899052"/>
              <a:gd name="connsiteY17" fmla="*/ 259080 h 6350000"/>
              <a:gd name="connsiteX18" fmla="*/ 6874922 w 6899052"/>
              <a:gd name="connsiteY18" fmla="*/ 459740 h 6350000"/>
              <a:gd name="connsiteX19" fmla="*/ 6648862 w 6899052"/>
              <a:gd name="connsiteY19" fmla="*/ 459740 h 6350000"/>
              <a:gd name="connsiteX20" fmla="*/ 1524412 w 6899052"/>
              <a:gd name="connsiteY20" fmla="*/ 459740 h 6350000"/>
              <a:gd name="connsiteX21" fmla="*/ 1524412 w 6899052"/>
              <a:gd name="connsiteY21" fmla="*/ 259080 h 6350000"/>
              <a:gd name="connsiteX22" fmla="*/ 1760632 w 6899052"/>
              <a:gd name="connsiteY22" fmla="*/ 22860 h 6350000"/>
              <a:gd name="connsiteX23" fmla="*/ 1524412 w 6899052"/>
              <a:gd name="connsiteY23" fmla="*/ 6090920 h 6350000"/>
              <a:gd name="connsiteX24" fmla="*/ 1524412 w 6899052"/>
              <a:gd name="connsiteY24" fmla="*/ 481330 h 6350000"/>
              <a:gd name="connsiteX25" fmla="*/ 6638702 w 6899052"/>
              <a:gd name="connsiteY25" fmla="*/ 481330 h 6350000"/>
              <a:gd name="connsiteX26" fmla="*/ 6638702 w 6899052"/>
              <a:gd name="connsiteY26" fmla="*/ 6327140 h 6350000"/>
              <a:gd name="connsiteX27" fmla="*/ 1760632 w 6899052"/>
              <a:gd name="connsiteY27" fmla="*/ 6327140 h 6350000"/>
              <a:gd name="connsiteX28" fmla="*/ 1524412 w 6899052"/>
              <a:gd name="connsiteY28" fmla="*/ 6090920 h 6350000"/>
              <a:gd name="connsiteX29" fmla="*/ 6874922 w 6899052"/>
              <a:gd name="connsiteY29" fmla="*/ 6090920 h 6350000"/>
              <a:gd name="connsiteX30" fmla="*/ 6660292 w 6899052"/>
              <a:gd name="connsiteY30" fmla="*/ 6325870 h 6350000"/>
              <a:gd name="connsiteX31" fmla="*/ 6660292 w 6899052"/>
              <a:gd name="connsiteY31" fmla="*/ 4216400 h 6350000"/>
              <a:gd name="connsiteX32" fmla="*/ 6761892 w 6899052"/>
              <a:gd name="connsiteY32" fmla="*/ 4269740 h 6350000"/>
              <a:gd name="connsiteX33" fmla="*/ 6772052 w 6899052"/>
              <a:gd name="connsiteY33" fmla="*/ 4269740 h 6350000"/>
              <a:gd name="connsiteX34" fmla="*/ 6873652 w 6899052"/>
              <a:gd name="connsiteY34" fmla="*/ 4216400 h 6350000"/>
              <a:gd name="connsiteX35" fmla="*/ 6873652 w 6899052"/>
              <a:gd name="connsiteY35" fmla="*/ 6090920 h 6350000"/>
              <a:gd name="connsiteX36" fmla="*/ 6874922 w 6899052"/>
              <a:gd name="connsiteY36" fmla="*/ 6090920 h 6350000"/>
              <a:gd name="connsiteX37" fmla="*/ 6660292 w 6899052"/>
              <a:gd name="connsiteY37" fmla="*/ 4145280 h 6350000"/>
              <a:gd name="connsiteX38" fmla="*/ 6660292 w 6899052"/>
              <a:gd name="connsiteY38" fmla="*/ 2406650 h 6350000"/>
              <a:gd name="connsiteX39" fmla="*/ 6761892 w 6899052"/>
              <a:gd name="connsiteY39" fmla="*/ 2305050 h 6350000"/>
              <a:gd name="connsiteX40" fmla="*/ 6772052 w 6899052"/>
              <a:gd name="connsiteY40" fmla="*/ 2305050 h 6350000"/>
              <a:gd name="connsiteX41" fmla="*/ 6873652 w 6899052"/>
              <a:gd name="connsiteY41" fmla="*/ 2406650 h 6350000"/>
              <a:gd name="connsiteX42" fmla="*/ 6873652 w 6899052"/>
              <a:gd name="connsiteY42" fmla="*/ 4145280 h 6350000"/>
              <a:gd name="connsiteX43" fmla="*/ 6772052 w 6899052"/>
              <a:gd name="connsiteY43" fmla="*/ 4246880 h 6350000"/>
              <a:gd name="connsiteX44" fmla="*/ 6761892 w 6899052"/>
              <a:gd name="connsiteY44" fmla="*/ 4246880 h 6350000"/>
              <a:gd name="connsiteX45" fmla="*/ 6660292 w 6899052"/>
              <a:gd name="connsiteY45" fmla="*/ 4145280 h 6350000"/>
              <a:gd name="connsiteX46" fmla="*/ 6773322 w 6899052"/>
              <a:gd name="connsiteY46" fmla="*/ 2282190 h 6350000"/>
              <a:gd name="connsiteX47" fmla="*/ 6763162 w 6899052"/>
              <a:gd name="connsiteY47" fmla="*/ 2282190 h 6350000"/>
              <a:gd name="connsiteX48" fmla="*/ 6661562 w 6899052"/>
              <a:gd name="connsiteY48" fmla="*/ 2335530 h 6350000"/>
              <a:gd name="connsiteX49" fmla="*/ 6661562 w 6899052"/>
              <a:gd name="connsiteY49" fmla="*/ 481330 h 6350000"/>
              <a:gd name="connsiteX50" fmla="*/ 6876192 w 6899052"/>
              <a:gd name="connsiteY50" fmla="*/ 481330 h 6350000"/>
              <a:gd name="connsiteX51" fmla="*/ 6876192 w 6899052"/>
              <a:gd name="connsiteY51" fmla="*/ 2334260 h 6350000"/>
              <a:gd name="connsiteX52" fmla="*/ 6773322 w 6899052"/>
              <a:gd name="connsiteY52" fmla="*/ 2282190 h 6350000"/>
              <a:gd name="connsiteX53" fmla="*/ 1803812 w 6899052"/>
              <a:gd name="connsiteY53" fmla="*/ 332740 h 6350000"/>
              <a:gd name="connsiteX54" fmla="*/ 1896522 w 6899052"/>
              <a:gd name="connsiteY54" fmla="*/ 240030 h 6350000"/>
              <a:gd name="connsiteX55" fmla="*/ 1803812 w 6899052"/>
              <a:gd name="connsiteY55" fmla="*/ 147320 h 6350000"/>
              <a:gd name="connsiteX56" fmla="*/ 1711102 w 6899052"/>
              <a:gd name="connsiteY56" fmla="*/ 241300 h 6350000"/>
              <a:gd name="connsiteX57" fmla="*/ 1803812 w 6899052"/>
              <a:gd name="connsiteY57" fmla="*/ 332740 h 6350000"/>
              <a:gd name="connsiteX58" fmla="*/ 726 w 6899052"/>
              <a:gd name="connsiteY58" fmla="*/ 494829 h 6350000"/>
              <a:gd name="connsiteX59" fmla="*/ 1873662 w 6899052"/>
              <a:gd name="connsiteY59" fmla="*/ 241300 h 6350000"/>
              <a:gd name="connsiteX60" fmla="*/ 1803812 w 6899052"/>
              <a:gd name="connsiteY60" fmla="*/ 311150 h 6350000"/>
              <a:gd name="connsiteX61" fmla="*/ 1733962 w 6899052"/>
              <a:gd name="connsiteY61" fmla="*/ 241300 h 6350000"/>
              <a:gd name="connsiteX62" fmla="*/ 726 w 6899052"/>
              <a:gd name="connsiteY62" fmla="*/ 494829 h 6350000"/>
              <a:gd name="connsiteX63" fmla="*/ 2047652 w 6899052"/>
              <a:gd name="connsiteY63" fmla="*/ 332740 h 6350000"/>
              <a:gd name="connsiteX64" fmla="*/ 2140362 w 6899052"/>
              <a:gd name="connsiteY64" fmla="*/ 240030 h 6350000"/>
              <a:gd name="connsiteX65" fmla="*/ 2047652 w 6899052"/>
              <a:gd name="connsiteY65" fmla="*/ 148590 h 6350000"/>
              <a:gd name="connsiteX66" fmla="*/ 1956212 w 6899052"/>
              <a:gd name="connsiteY66" fmla="*/ 241300 h 6350000"/>
              <a:gd name="connsiteX67" fmla="*/ 2047652 w 6899052"/>
              <a:gd name="connsiteY67" fmla="*/ 332740 h 6350000"/>
              <a:gd name="connsiteX68" fmla="*/ 2047652 w 6899052"/>
              <a:gd name="connsiteY68" fmla="*/ 171450 h 6350000"/>
              <a:gd name="connsiteX69" fmla="*/ 2117502 w 6899052"/>
              <a:gd name="connsiteY69" fmla="*/ 241300 h 6350000"/>
              <a:gd name="connsiteX70" fmla="*/ 2047652 w 6899052"/>
              <a:gd name="connsiteY70" fmla="*/ 311150 h 6350000"/>
              <a:gd name="connsiteX71" fmla="*/ 1977802 w 6899052"/>
              <a:gd name="connsiteY71" fmla="*/ 241300 h 6350000"/>
              <a:gd name="connsiteX72" fmla="*/ 2047652 w 6899052"/>
              <a:gd name="connsiteY72" fmla="*/ 171450 h 6350000"/>
              <a:gd name="connsiteX73" fmla="*/ 2292762 w 6899052"/>
              <a:gd name="connsiteY73" fmla="*/ 332740 h 6350000"/>
              <a:gd name="connsiteX74" fmla="*/ 2385472 w 6899052"/>
              <a:gd name="connsiteY74" fmla="*/ 240030 h 6350000"/>
              <a:gd name="connsiteX75" fmla="*/ 2292762 w 6899052"/>
              <a:gd name="connsiteY75" fmla="*/ 147320 h 6350000"/>
              <a:gd name="connsiteX76" fmla="*/ 2200052 w 6899052"/>
              <a:gd name="connsiteY76" fmla="*/ 241300 h 6350000"/>
              <a:gd name="connsiteX77" fmla="*/ 2292762 w 6899052"/>
              <a:gd name="connsiteY77" fmla="*/ 332740 h 6350000"/>
              <a:gd name="connsiteX78" fmla="*/ 2292762 w 6899052"/>
              <a:gd name="connsiteY78" fmla="*/ 171450 h 6350000"/>
              <a:gd name="connsiteX79" fmla="*/ 2362612 w 6899052"/>
              <a:gd name="connsiteY79" fmla="*/ 241300 h 6350000"/>
              <a:gd name="connsiteX80" fmla="*/ 2292762 w 6899052"/>
              <a:gd name="connsiteY80" fmla="*/ 311150 h 6350000"/>
              <a:gd name="connsiteX81" fmla="*/ 2222912 w 6899052"/>
              <a:gd name="connsiteY81" fmla="*/ 241300 h 6350000"/>
              <a:gd name="connsiteX82" fmla="*/ 2292762 w 6899052"/>
              <a:gd name="connsiteY82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302260 w 5397500"/>
              <a:gd name="connsiteY55" fmla="*/ 147320 h 6350000"/>
              <a:gd name="connsiteX56" fmla="*/ 209550 w 5397500"/>
              <a:gd name="connsiteY56" fmla="*/ 241300 h 6350000"/>
              <a:gd name="connsiteX57" fmla="*/ 302260 w 5397500"/>
              <a:gd name="connsiteY57" fmla="*/ 332740 h 6350000"/>
              <a:gd name="connsiteX58" fmla="*/ 232410 w 5397500"/>
              <a:gd name="connsiteY58" fmla="*/ 241300 h 6350000"/>
              <a:gd name="connsiteX59" fmla="*/ 372110 w 5397500"/>
              <a:gd name="connsiteY59" fmla="*/ 241300 h 6350000"/>
              <a:gd name="connsiteX60" fmla="*/ 302260 w 5397500"/>
              <a:gd name="connsiteY60" fmla="*/ 311150 h 6350000"/>
              <a:gd name="connsiteX61" fmla="*/ 232410 w 5397500"/>
              <a:gd name="connsiteY61" fmla="*/ 241300 h 6350000"/>
              <a:gd name="connsiteX62" fmla="*/ 546100 w 5397500"/>
              <a:gd name="connsiteY62" fmla="*/ 332740 h 6350000"/>
              <a:gd name="connsiteX63" fmla="*/ 638810 w 5397500"/>
              <a:gd name="connsiteY63" fmla="*/ 240030 h 6350000"/>
              <a:gd name="connsiteX64" fmla="*/ 546100 w 5397500"/>
              <a:gd name="connsiteY64" fmla="*/ 148590 h 6350000"/>
              <a:gd name="connsiteX65" fmla="*/ 454660 w 5397500"/>
              <a:gd name="connsiteY65" fmla="*/ 241300 h 6350000"/>
              <a:gd name="connsiteX66" fmla="*/ 546100 w 5397500"/>
              <a:gd name="connsiteY66" fmla="*/ 332740 h 6350000"/>
              <a:gd name="connsiteX67" fmla="*/ 546100 w 5397500"/>
              <a:gd name="connsiteY67" fmla="*/ 171450 h 6350000"/>
              <a:gd name="connsiteX68" fmla="*/ 615950 w 5397500"/>
              <a:gd name="connsiteY68" fmla="*/ 241300 h 6350000"/>
              <a:gd name="connsiteX69" fmla="*/ 546100 w 5397500"/>
              <a:gd name="connsiteY69" fmla="*/ 311150 h 6350000"/>
              <a:gd name="connsiteX70" fmla="*/ 476250 w 5397500"/>
              <a:gd name="connsiteY70" fmla="*/ 241300 h 6350000"/>
              <a:gd name="connsiteX71" fmla="*/ 546100 w 5397500"/>
              <a:gd name="connsiteY71" fmla="*/ 171450 h 6350000"/>
              <a:gd name="connsiteX72" fmla="*/ 791210 w 5397500"/>
              <a:gd name="connsiteY72" fmla="*/ 332740 h 6350000"/>
              <a:gd name="connsiteX73" fmla="*/ 883920 w 5397500"/>
              <a:gd name="connsiteY73" fmla="*/ 240030 h 6350000"/>
              <a:gd name="connsiteX74" fmla="*/ 791210 w 5397500"/>
              <a:gd name="connsiteY74" fmla="*/ 147320 h 6350000"/>
              <a:gd name="connsiteX75" fmla="*/ 698500 w 5397500"/>
              <a:gd name="connsiteY75" fmla="*/ 241300 h 6350000"/>
              <a:gd name="connsiteX76" fmla="*/ 791210 w 5397500"/>
              <a:gd name="connsiteY76" fmla="*/ 332740 h 6350000"/>
              <a:gd name="connsiteX77" fmla="*/ 791210 w 5397500"/>
              <a:gd name="connsiteY77" fmla="*/ 171450 h 6350000"/>
              <a:gd name="connsiteX78" fmla="*/ 861060 w 5397500"/>
              <a:gd name="connsiteY78" fmla="*/ 241300 h 6350000"/>
              <a:gd name="connsiteX79" fmla="*/ 791210 w 5397500"/>
              <a:gd name="connsiteY79" fmla="*/ 311150 h 6350000"/>
              <a:gd name="connsiteX80" fmla="*/ 721360 w 5397500"/>
              <a:gd name="connsiteY80" fmla="*/ 241300 h 6350000"/>
              <a:gd name="connsiteX81" fmla="*/ 791210 w 5397500"/>
              <a:gd name="connsiteY8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476250 w 5397500"/>
              <a:gd name="connsiteY69" fmla="*/ 241300 h 6350000"/>
              <a:gd name="connsiteX70" fmla="*/ 546100 w 5397500"/>
              <a:gd name="connsiteY70" fmla="*/ 171450 h 6350000"/>
              <a:gd name="connsiteX71" fmla="*/ 791210 w 5397500"/>
              <a:gd name="connsiteY71" fmla="*/ 332740 h 6350000"/>
              <a:gd name="connsiteX72" fmla="*/ 883920 w 5397500"/>
              <a:gd name="connsiteY72" fmla="*/ 240030 h 6350000"/>
              <a:gd name="connsiteX73" fmla="*/ 791210 w 5397500"/>
              <a:gd name="connsiteY73" fmla="*/ 147320 h 6350000"/>
              <a:gd name="connsiteX74" fmla="*/ 698500 w 5397500"/>
              <a:gd name="connsiteY74" fmla="*/ 241300 h 6350000"/>
              <a:gd name="connsiteX75" fmla="*/ 791210 w 5397500"/>
              <a:gd name="connsiteY75" fmla="*/ 332740 h 6350000"/>
              <a:gd name="connsiteX76" fmla="*/ 791210 w 5397500"/>
              <a:gd name="connsiteY76" fmla="*/ 171450 h 6350000"/>
              <a:gd name="connsiteX77" fmla="*/ 861060 w 5397500"/>
              <a:gd name="connsiteY77" fmla="*/ 241300 h 6350000"/>
              <a:gd name="connsiteX78" fmla="*/ 791210 w 5397500"/>
              <a:gd name="connsiteY78" fmla="*/ 311150 h 6350000"/>
              <a:gd name="connsiteX79" fmla="*/ 721360 w 5397500"/>
              <a:gd name="connsiteY79" fmla="*/ 241300 h 6350000"/>
              <a:gd name="connsiteX80" fmla="*/ 791210 w 5397500"/>
              <a:gd name="connsiteY8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546100 w 5397500"/>
              <a:gd name="connsiteY69" fmla="*/ 171450 h 6350000"/>
              <a:gd name="connsiteX70" fmla="*/ 791210 w 5397500"/>
              <a:gd name="connsiteY70" fmla="*/ 332740 h 6350000"/>
              <a:gd name="connsiteX71" fmla="*/ 883920 w 5397500"/>
              <a:gd name="connsiteY71" fmla="*/ 240030 h 6350000"/>
              <a:gd name="connsiteX72" fmla="*/ 791210 w 5397500"/>
              <a:gd name="connsiteY72" fmla="*/ 147320 h 6350000"/>
              <a:gd name="connsiteX73" fmla="*/ 698500 w 5397500"/>
              <a:gd name="connsiteY73" fmla="*/ 241300 h 6350000"/>
              <a:gd name="connsiteX74" fmla="*/ 791210 w 5397500"/>
              <a:gd name="connsiteY74" fmla="*/ 332740 h 6350000"/>
              <a:gd name="connsiteX75" fmla="*/ 791210 w 5397500"/>
              <a:gd name="connsiteY75" fmla="*/ 171450 h 6350000"/>
              <a:gd name="connsiteX76" fmla="*/ 861060 w 5397500"/>
              <a:gd name="connsiteY76" fmla="*/ 241300 h 6350000"/>
              <a:gd name="connsiteX77" fmla="*/ 791210 w 5397500"/>
              <a:gd name="connsiteY77" fmla="*/ 311150 h 6350000"/>
              <a:gd name="connsiteX78" fmla="*/ 721360 w 5397500"/>
              <a:gd name="connsiteY78" fmla="*/ 241300 h 6350000"/>
              <a:gd name="connsiteX79" fmla="*/ 791210 w 5397500"/>
              <a:gd name="connsiteY7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546100 w 5397500"/>
              <a:gd name="connsiteY64" fmla="*/ 332740 h 6350000"/>
              <a:gd name="connsiteX65" fmla="*/ 546100 w 5397500"/>
              <a:gd name="connsiteY65" fmla="*/ 171450 h 6350000"/>
              <a:gd name="connsiteX66" fmla="*/ 615950 w 5397500"/>
              <a:gd name="connsiteY66" fmla="*/ 241300 h 6350000"/>
              <a:gd name="connsiteX67" fmla="*/ 546100 w 5397500"/>
              <a:gd name="connsiteY67" fmla="*/ 311150 h 6350000"/>
              <a:gd name="connsiteX68" fmla="*/ 546100 w 5397500"/>
              <a:gd name="connsiteY68" fmla="*/ 171450 h 6350000"/>
              <a:gd name="connsiteX69" fmla="*/ 791210 w 5397500"/>
              <a:gd name="connsiteY69" fmla="*/ 332740 h 6350000"/>
              <a:gd name="connsiteX70" fmla="*/ 883920 w 5397500"/>
              <a:gd name="connsiteY70" fmla="*/ 240030 h 6350000"/>
              <a:gd name="connsiteX71" fmla="*/ 791210 w 5397500"/>
              <a:gd name="connsiteY71" fmla="*/ 147320 h 6350000"/>
              <a:gd name="connsiteX72" fmla="*/ 698500 w 5397500"/>
              <a:gd name="connsiteY72" fmla="*/ 241300 h 6350000"/>
              <a:gd name="connsiteX73" fmla="*/ 791210 w 5397500"/>
              <a:gd name="connsiteY73" fmla="*/ 332740 h 6350000"/>
              <a:gd name="connsiteX74" fmla="*/ 791210 w 5397500"/>
              <a:gd name="connsiteY74" fmla="*/ 171450 h 6350000"/>
              <a:gd name="connsiteX75" fmla="*/ 861060 w 5397500"/>
              <a:gd name="connsiteY75" fmla="*/ 241300 h 6350000"/>
              <a:gd name="connsiteX76" fmla="*/ 791210 w 5397500"/>
              <a:gd name="connsiteY76" fmla="*/ 311150 h 6350000"/>
              <a:gd name="connsiteX77" fmla="*/ 721360 w 5397500"/>
              <a:gd name="connsiteY77" fmla="*/ 241300 h 6350000"/>
              <a:gd name="connsiteX78" fmla="*/ 791210 w 5397500"/>
              <a:gd name="connsiteY7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02260 w 5397500"/>
              <a:gd name="connsiteY58" fmla="*/ 311150 h 6350000"/>
              <a:gd name="connsiteX59" fmla="*/ 232410 w 5397500"/>
              <a:gd name="connsiteY59" fmla="*/ 241300 h 6350000"/>
              <a:gd name="connsiteX60" fmla="*/ 546100 w 5397500"/>
              <a:gd name="connsiteY60" fmla="*/ 332740 h 6350000"/>
              <a:gd name="connsiteX61" fmla="*/ 638810 w 5397500"/>
              <a:gd name="connsiteY61" fmla="*/ 240030 h 6350000"/>
              <a:gd name="connsiteX62" fmla="*/ 546100 w 5397500"/>
              <a:gd name="connsiteY62" fmla="*/ 148590 h 6350000"/>
              <a:gd name="connsiteX63" fmla="*/ 546100 w 5397500"/>
              <a:gd name="connsiteY63" fmla="*/ 332740 h 6350000"/>
              <a:gd name="connsiteX64" fmla="*/ 546100 w 5397500"/>
              <a:gd name="connsiteY64" fmla="*/ 171450 h 6350000"/>
              <a:gd name="connsiteX65" fmla="*/ 615950 w 5397500"/>
              <a:gd name="connsiteY65" fmla="*/ 241300 h 6350000"/>
              <a:gd name="connsiteX66" fmla="*/ 546100 w 5397500"/>
              <a:gd name="connsiteY66" fmla="*/ 311150 h 6350000"/>
              <a:gd name="connsiteX67" fmla="*/ 546100 w 5397500"/>
              <a:gd name="connsiteY67" fmla="*/ 171450 h 6350000"/>
              <a:gd name="connsiteX68" fmla="*/ 791210 w 5397500"/>
              <a:gd name="connsiteY68" fmla="*/ 332740 h 6350000"/>
              <a:gd name="connsiteX69" fmla="*/ 883920 w 5397500"/>
              <a:gd name="connsiteY69" fmla="*/ 240030 h 6350000"/>
              <a:gd name="connsiteX70" fmla="*/ 791210 w 5397500"/>
              <a:gd name="connsiteY70" fmla="*/ 147320 h 6350000"/>
              <a:gd name="connsiteX71" fmla="*/ 698500 w 5397500"/>
              <a:gd name="connsiteY71" fmla="*/ 241300 h 6350000"/>
              <a:gd name="connsiteX72" fmla="*/ 791210 w 5397500"/>
              <a:gd name="connsiteY72" fmla="*/ 332740 h 6350000"/>
              <a:gd name="connsiteX73" fmla="*/ 791210 w 5397500"/>
              <a:gd name="connsiteY73" fmla="*/ 171450 h 6350000"/>
              <a:gd name="connsiteX74" fmla="*/ 861060 w 5397500"/>
              <a:gd name="connsiteY74" fmla="*/ 241300 h 6350000"/>
              <a:gd name="connsiteX75" fmla="*/ 791210 w 5397500"/>
              <a:gd name="connsiteY75" fmla="*/ 311150 h 6350000"/>
              <a:gd name="connsiteX76" fmla="*/ 721360 w 5397500"/>
              <a:gd name="connsiteY76" fmla="*/ 241300 h 6350000"/>
              <a:gd name="connsiteX77" fmla="*/ 791210 w 5397500"/>
              <a:gd name="connsiteY7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546100 w 5397500"/>
              <a:gd name="connsiteY57" fmla="*/ 332740 h 6350000"/>
              <a:gd name="connsiteX58" fmla="*/ 638810 w 5397500"/>
              <a:gd name="connsiteY58" fmla="*/ 240030 h 6350000"/>
              <a:gd name="connsiteX59" fmla="*/ 546100 w 5397500"/>
              <a:gd name="connsiteY59" fmla="*/ 148590 h 6350000"/>
              <a:gd name="connsiteX60" fmla="*/ 546100 w 5397500"/>
              <a:gd name="connsiteY60" fmla="*/ 332740 h 6350000"/>
              <a:gd name="connsiteX61" fmla="*/ 546100 w 5397500"/>
              <a:gd name="connsiteY61" fmla="*/ 171450 h 6350000"/>
              <a:gd name="connsiteX62" fmla="*/ 615950 w 5397500"/>
              <a:gd name="connsiteY62" fmla="*/ 241300 h 6350000"/>
              <a:gd name="connsiteX63" fmla="*/ 546100 w 5397500"/>
              <a:gd name="connsiteY63" fmla="*/ 311150 h 6350000"/>
              <a:gd name="connsiteX64" fmla="*/ 546100 w 5397500"/>
              <a:gd name="connsiteY64" fmla="*/ 171450 h 6350000"/>
              <a:gd name="connsiteX65" fmla="*/ 791210 w 5397500"/>
              <a:gd name="connsiteY65" fmla="*/ 332740 h 6350000"/>
              <a:gd name="connsiteX66" fmla="*/ 883920 w 5397500"/>
              <a:gd name="connsiteY66" fmla="*/ 240030 h 6350000"/>
              <a:gd name="connsiteX67" fmla="*/ 791210 w 5397500"/>
              <a:gd name="connsiteY67" fmla="*/ 147320 h 6350000"/>
              <a:gd name="connsiteX68" fmla="*/ 698500 w 5397500"/>
              <a:gd name="connsiteY68" fmla="*/ 241300 h 6350000"/>
              <a:gd name="connsiteX69" fmla="*/ 791210 w 5397500"/>
              <a:gd name="connsiteY69" fmla="*/ 332740 h 6350000"/>
              <a:gd name="connsiteX70" fmla="*/ 791210 w 5397500"/>
              <a:gd name="connsiteY70" fmla="*/ 171450 h 6350000"/>
              <a:gd name="connsiteX71" fmla="*/ 861060 w 5397500"/>
              <a:gd name="connsiteY71" fmla="*/ 241300 h 6350000"/>
              <a:gd name="connsiteX72" fmla="*/ 791210 w 5397500"/>
              <a:gd name="connsiteY72" fmla="*/ 311150 h 6350000"/>
              <a:gd name="connsiteX73" fmla="*/ 721360 w 5397500"/>
              <a:gd name="connsiteY73" fmla="*/ 241300 h 6350000"/>
              <a:gd name="connsiteX74" fmla="*/ 791210 w 5397500"/>
              <a:gd name="connsiteY7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209550 w 5397500"/>
              <a:gd name="connsiteY53" fmla="*/ 24130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546100 w 5397500"/>
              <a:gd name="connsiteY56" fmla="*/ 332740 h 6350000"/>
              <a:gd name="connsiteX57" fmla="*/ 638810 w 5397500"/>
              <a:gd name="connsiteY57" fmla="*/ 240030 h 6350000"/>
              <a:gd name="connsiteX58" fmla="*/ 546100 w 5397500"/>
              <a:gd name="connsiteY58" fmla="*/ 148590 h 6350000"/>
              <a:gd name="connsiteX59" fmla="*/ 546100 w 5397500"/>
              <a:gd name="connsiteY59" fmla="*/ 332740 h 6350000"/>
              <a:gd name="connsiteX60" fmla="*/ 546100 w 5397500"/>
              <a:gd name="connsiteY60" fmla="*/ 171450 h 6350000"/>
              <a:gd name="connsiteX61" fmla="*/ 615950 w 5397500"/>
              <a:gd name="connsiteY61" fmla="*/ 241300 h 6350000"/>
              <a:gd name="connsiteX62" fmla="*/ 546100 w 5397500"/>
              <a:gd name="connsiteY62" fmla="*/ 311150 h 6350000"/>
              <a:gd name="connsiteX63" fmla="*/ 546100 w 5397500"/>
              <a:gd name="connsiteY63" fmla="*/ 171450 h 6350000"/>
              <a:gd name="connsiteX64" fmla="*/ 791210 w 5397500"/>
              <a:gd name="connsiteY64" fmla="*/ 332740 h 6350000"/>
              <a:gd name="connsiteX65" fmla="*/ 883920 w 5397500"/>
              <a:gd name="connsiteY65" fmla="*/ 240030 h 6350000"/>
              <a:gd name="connsiteX66" fmla="*/ 791210 w 5397500"/>
              <a:gd name="connsiteY66" fmla="*/ 147320 h 6350000"/>
              <a:gd name="connsiteX67" fmla="*/ 698500 w 5397500"/>
              <a:gd name="connsiteY67" fmla="*/ 241300 h 6350000"/>
              <a:gd name="connsiteX68" fmla="*/ 791210 w 5397500"/>
              <a:gd name="connsiteY68" fmla="*/ 332740 h 6350000"/>
              <a:gd name="connsiteX69" fmla="*/ 791210 w 5397500"/>
              <a:gd name="connsiteY69" fmla="*/ 171450 h 6350000"/>
              <a:gd name="connsiteX70" fmla="*/ 861060 w 5397500"/>
              <a:gd name="connsiteY70" fmla="*/ 241300 h 6350000"/>
              <a:gd name="connsiteX71" fmla="*/ 791210 w 5397500"/>
              <a:gd name="connsiteY71" fmla="*/ 311150 h 6350000"/>
              <a:gd name="connsiteX72" fmla="*/ 721360 w 5397500"/>
              <a:gd name="connsiteY72" fmla="*/ 241300 h 6350000"/>
              <a:gd name="connsiteX73" fmla="*/ 791210 w 5397500"/>
              <a:gd name="connsiteY73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1714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546100 w 5397500"/>
              <a:gd name="connsiteY60" fmla="*/ 171450 h 6350000"/>
              <a:gd name="connsiteX61" fmla="*/ 791210 w 5397500"/>
              <a:gd name="connsiteY61" fmla="*/ 332740 h 6350000"/>
              <a:gd name="connsiteX62" fmla="*/ 883920 w 5397500"/>
              <a:gd name="connsiteY62" fmla="*/ 240030 h 6350000"/>
              <a:gd name="connsiteX63" fmla="*/ 791210 w 5397500"/>
              <a:gd name="connsiteY63" fmla="*/ 147320 h 6350000"/>
              <a:gd name="connsiteX64" fmla="*/ 698500 w 5397500"/>
              <a:gd name="connsiteY64" fmla="*/ 241300 h 6350000"/>
              <a:gd name="connsiteX65" fmla="*/ 791210 w 5397500"/>
              <a:gd name="connsiteY65" fmla="*/ 332740 h 6350000"/>
              <a:gd name="connsiteX66" fmla="*/ 791210 w 5397500"/>
              <a:gd name="connsiteY66" fmla="*/ 171450 h 6350000"/>
              <a:gd name="connsiteX67" fmla="*/ 861060 w 5397500"/>
              <a:gd name="connsiteY67" fmla="*/ 241300 h 6350000"/>
              <a:gd name="connsiteX68" fmla="*/ 791210 w 5397500"/>
              <a:gd name="connsiteY68" fmla="*/ 311150 h 6350000"/>
              <a:gd name="connsiteX69" fmla="*/ 721360 w 5397500"/>
              <a:gd name="connsiteY69" fmla="*/ 241300 h 6350000"/>
              <a:gd name="connsiteX70" fmla="*/ 791210 w 5397500"/>
              <a:gd name="connsiteY7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3111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791210 w 5397500"/>
              <a:gd name="connsiteY60" fmla="*/ 332740 h 6350000"/>
              <a:gd name="connsiteX61" fmla="*/ 883920 w 5397500"/>
              <a:gd name="connsiteY61" fmla="*/ 240030 h 6350000"/>
              <a:gd name="connsiteX62" fmla="*/ 791210 w 5397500"/>
              <a:gd name="connsiteY62" fmla="*/ 147320 h 6350000"/>
              <a:gd name="connsiteX63" fmla="*/ 698500 w 5397500"/>
              <a:gd name="connsiteY63" fmla="*/ 241300 h 6350000"/>
              <a:gd name="connsiteX64" fmla="*/ 791210 w 5397500"/>
              <a:gd name="connsiteY64" fmla="*/ 332740 h 6350000"/>
              <a:gd name="connsiteX65" fmla="*/ 791210 w 5397500"/>
              <a:gd name="connsiteY65" fmla="*/ 171450 h 6350000"/>
              <a:gd name="connsiteX66" fmla="*/ 861060 w 5397500"/>
              <a:gd name="connsiteY66" fmla="*/ 241300 h 6350000"/>
              <a:gd name="connsiteX67" fmla="*/ 791210 w 5397500"/>
              <a:gd name="connsiteY67" fmla="*/ 311150 h 6350000"/>
              <a:gd name="connsiteX68" fmla="*/ 721360 w 5397500"/>
              <a:gd name="connsiteY68" fmla="*/ 241300 h 6350000"/>
              <a:gd name="connsiteX69" fmla="*/ 791210 w 5397500"/>
              <a:gd name="connsiteY6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698500 w 5397500"/>
              <a:gd name="connsiteY62" fmla="*/ 241300 h 6350000"/>
              <a:gd name="connsiteX63" fmla="*/ 791210 w 5397500"/>
              <a:gd name="connsiteY63" fmla="*/ 332740 h 6350000"/>
              <a:gd name="connsiteX64" fmla="*/ 791210 w 5397500"/>
              <a:gd name="connsiteY64" fmla="*/ 171450 h 6350000"/>
              <a:gd name="connsiteX65" fmla="*/ 861060 w 5397500"/>
              <a:gd name="connsiteY65" fmla="*/ 241300 h 6350000"/>
              <a:gd name="connsiteX66" fmla="*/ 791210 w 5397500"/>
              <a:gd name="connsiteY66" fmla="*/ 311150 h 6350000"/>
              <a:gd name="connsiteX67" fmla="*/ 721360 w 5397500"/>
              <a:gd name="connsiteY67" fmla="*/ 241300 h 6350000"/>
              <a:gd name="connsiteX68" fmla="*/ 791210 w 5397500"/>
              <a:gd name="connsiteY6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791210 w 5397500"/>
              <a:gd name="connsiteY62" fmla="*/ 332740 h 6350000"/>
              <a:gd name="connsiteX63" fmla="*/ 791210 w 5397500"/>
              <a:gd name="connsiteY63" fmla="*/ 171450 h 6350000"/>
              <a:gd name="connsiteX64" fmla="*/ 861060 w 5397500"/>
              <a:gd name="connsiteY64" fmla="*/ 241300 h 6350000"/>
              <a:gd name="connsiteX65" fmla="*/ 791210 w 5397500"/>
              <a:gd name="connsiteY65" fmla="*/ 311150 h 6350000"/>
              <a:gd name="connsiteX66" fmla="*/ 721360 w 5397500"/>
              <a:gd name="connsiteY66" fmla="*/ 241300 h 6350000"/>
              <a:gd name="connsiteX67" fmla="*/ 791210 w 5397500"/>
              <a:gd name="connsiteY6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791210 w 5397500"/>
              <a:gd name="connsiteY56" fmla="*/ 332740 h 6350000"/>
              <a:gd name="connsiteX57" fmla="*/ 883920 w 5397500"/>
              <a:gd name="connsiteY57" fmla="*/ 240030 h 6350000"/>
              <a:gd name="connsiteX58" fmla="*/ 791210 w 5397500"/>
              <a:gd name="connsiteY58" fmla="*/ 147320 h 6350000"/>
              <a:gd name="connsiteX59" fmla="*/ 791210 w 5397500"/>
              <a:gd name="connsiteY59" fmla="*/ 332740 h 6350000"/>
              <a:gd name="connsiteX60" fmla="*/ 791210 w 5397500"/>
              <a:gd name="connsiteY60" fmla="*/ 171450 h 6350000"/>
              <a:gd name="connsiteX61" fmla="*/ 861060 w 5397500"/>
              <a:gd name="connsiteY61" fmla="*/ 241300 h 6350000"/>
              <a:gd name="connsiteX62" fmla="*/ 791210 w 5397500"/>
              <a:gd name="connsiteY62" fmla="*/ 311150 h 6350000"/>
              <a:gd name="connsiteX63" fmla="*/ 721360 w 5397500"/>
              <a:gd name="connsiteY63" fmla="*/ 241300 h 6350000"/>
              <a:gd name="connsiteX64" fmla="*/ 791210 w 5397500"/>
              <a:gd name="connsiteY6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1714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61" fmla="*/ 791210 w 5397500"/>
              <a:gd name="connsiteY6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21360 w 5397500"/>
              <a:gd name="connsiteY57" fmla="*/ 24130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3111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14732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lnTo>
                  <a:pt x="5147310" y="6350000"/>
                </a:lnTo>
                <a:lnTo>
                  <a:pt x="5148580" y="6350000"/>
                </a:lnTo>
                <a:lnTo>
                  <a:pt x="5151120" y="6350000"/>
                </a:ln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</a:path>
            </a:pathLst>
          </a:custGeom>
          <a:solidFill>
            <a:srgbClr val="152544"/>
          </a:solid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07B39-206C-20C8-A00D-C42DB58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76406" y="2019300"/>
            <a:ext cx="7339994" cy="778362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50CAC4-1C34-EC6E-7E37-F72FF9C10C88}"/>
              </a:ext>
            </a:extLst>
          </p:cNvPr>
          <p:cNvSpPr/>
          <p:nvPr/>
        </p:nvSpPr>
        <p:spPr>
          <a:xfrm>
            <a:off x="10761096" y="9239607"/>
            <a:ext cx="6095800" cy="104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D075B7-A4A3-D7CE-7119-CB02C9B8F1FB}"/>
              </a:ext>
            </a:extLst>
          </p:cNvPr>
          <p:cNvCxnSpPr>
            <a:cxnSpLocks/>
          </p:cNvCxnSpPr>
          <p:nvPr/>
        </p:nvCxnSpPr>
        <p:spPr>
          <a:xfrm>
            <a:off x="10668000" y="9244011"/>
            <a:ext cx="6188895" cy="0"/>
          </a:xfrm>
          <a:prstGeom prst="line">
            <a:avLst/>
          </a:prstGeom>
          <a:ln w="28575">
            <a:solidFill>
              <a:srgbClr val="15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378B0-ED00-F915-0711-25063CE9D1C3}"/>
              </a:ext>
            </a:extLst>
          </p:cNvPr>
          <p:cNvSpPr txBox="1"/>
          <p:nvPr/>
        </p:nvSpPr>
        <p:spPr>
          <a:xfrm>
            <a:off x="1297631" y="6614648"/>
            <a:ext cx="6192948" cy="2473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🎉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 소개 페이지 작성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🎉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 </a:t>
            </a:r>
            <a:r>
              <a:rPr lang="ko-KR" altLang="en-US" sz="3200" dirty="0" err="1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타입별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조회 기능 구현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🎉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데이터 기반으로 쿠키 자동 조회 하여 쿠키 상세 페이지 구현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E8DFC-4AFC-AD8A-77E3-E3C48872BC42}"/>
              </a:ext>
            </a:extLst>
          </p:cNvPr>
          <p:cNvSpPr txBox="1"/>
          <p:nvPr/>
        </p:nvSpPr>
        <p:spPr>
          <a:xfrm rot="21182610">
            <a:off x="1855890" y="2935521"/>
            <a:ext cx="434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샤이닝글리터맛</a:t>
            </a:r>
            <a:r>
              <a:rPr lang="ko-KR" altLang="en-US" sz="3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600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6C50E3-9108-3F9C-6CA1-C8D993F23A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295" y="1231804"/>
            <a:ext cx="1491657" cy="226800"/>
            <a:chOff x="8915400" y="1377966"/>
            <a:chExt cx="1712210" cy="260334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07CA49A-A3D7-DC14-F6FA-E5ABED184C47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D7253F16-3D80-D6EC-B5ED-7FB86EE5856D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09058AA-E937-9D0B-DC0B-D1539E8CD725}"/>
                </a:ext>
              </a:extLst>
            </p:cNvPr>
            <p:cNvSpPr/>
            <p:nvPr/>
          </p:nvSpPr>
          <p:spPr>
            <a:xfrm>
              <a:off x="965576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DB5B922-021F-5C58-825A-F4DDB5B71BF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3C60675-03B2-B1CB-63D9-0F1595CB676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  <p:extLst>
      <p:ext uri="{BB962C8B-B14F-4D97-AF65-F5344CB8AC3E}">
        <p14:creationId xmlns:p14="http://schemas.microsoft.com/office/powerpoint/2010/main" val="1976156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>
            <a:extLst>
              <a:ext uri="{FF2B5EF4-FFF2-40B4-BE49-F238E27FC236}">
                <a16:creationId xmlns:a16="http://schemas.microsoft.com/office/drawing/2014/main" id="{67B24CD6-81FF-A19E-75C6-676AA12481C7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6676E007-C467-987B-50F3-0A1EB29E0B9A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218826" y="3182255"/>
            <a:ext cx="6910589" cy="3218475"/>
            <a:chOff x="0" y="-171451"/>
            <a:chExt cx="9214119" cy="42913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71451"/>
              <a:ext cx="921411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endPara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335190"/>
              <a:ext cx="9214119" cy="784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93922C8A-5C71-75F9-863D-091503DAE956}"/>
              </a:ext>
            </a:extLst>
          </p:cNvPr>
          <p:cNvSpPr txBox="1"/>
          <p:nvPr/>
        </p:nvSpPr>
        <p:spPr>
          <a:xfrm>
            <a:off x="1371600" y="1354459"/>
            <a:ext cx="96012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🎉 </a:t>
            </a:r>
            <a:r>
              <a:rPr lang="ko-KR" altLang="en-US" sz="5400" dirty="0">
                <a:solidFill>
                  <a:schemeClr val="accent4">
                    <a:lumMod val="50000"/>
                  </a:schemeClr>
                </a:solidFill>
                <a:latin typeface="CookieRunOTF Bold" panose="020B0600000101010101" charset="-127"/>
                <a:ea typeface="CookieRunOTF Bold" panose="020B0600000101010101" charset="-127"/>
              </a:rPr>
              <a:t>쿠키 소개 페이지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5AF3FD5-D0AE-8D24-8B8B-CD823A510280}"/>
              </a:ext>
            </a:extLst>
          </p:cNvPr>
          <p:cNvGrpSpPr/>
          <p:nvPr/>
        </p:nvGrpSpPr>
        <p:grpSpPr>
          <a:xfrm>
            <a:off x="1774833" y="1056125"/>
            <a:ext cx="989410" cy="260334"/>
            <a:chOff x="0" y="0"/>
            <a:chExt cx="1319213" cy="347112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74A82818-E88E-EAC3-4636-53C43ACD6B76}"/>
                </a:ext>
              </a:extLst>
            </p:cNvPr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15E43C44-6BBE-83B6-307A-3F70926EF4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2748D"/>
              </a:solidFill>
            </p:spPr>
          </p:sp>
        </p:grpSp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D00E9608-095E-DFE3-A11D-5E3F123A569E}"/>
                </a:ext>
              </a:extLst>
            </p:cNvPr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69C35D4-589C-1989-CF40-CD127BB864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A1A1"/>
              </a:solidFill>
            </p:spPr>
          </p:sp>
        </p:grpSp>
        <p:grpSp>
          <p:nvGrpSpPr>
            <p:cNvPr id="5" name="Group 9">
              <a:extLst>
                <a:ext uri="{FF2B5EF4-FFF2-40B4-BE49-F238E27FC236}">
                  <a16:creationId xmlns:a16="http://schemas.microsoft.com/office/drawing/2014/main" id="{6CF89980-E7F5-47E3-9A6D-0293F1DB7B57}"/>
                </a:ext>
              </a:extLst>
            </p:cNvPr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CAB2F635-8BCA-3D74-E212-1F3DC087C8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1E1"/>
              </a:solidFill>
            </p:spPr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942DE51-719B-3C4D-8F31-653003035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8" r="12568"/>
          <a:stretch/>
        </p:blipFill>
        <p:spPr>
          <a:xfrm>
            <a:off x="1652466" y="4117566"/>
            <a:ext cx="7178742" cy="4566328"/>
          </a:xfrm>
          <a:prstGeom prst="rect">
            <a:avLst/>
          </a:prstGeom>
          <a:ln w="76200">
            <a:solidFill>
              <a:srgbClr val="FFC9C9"/>
            </a:solidFill>
          </a:ln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980DCB27-80AB-F450-4C51-40D31563DF0A}"/>
              </a:ext>
            </a:extLst>
          </p:cNvPr>
          <p:cNvSpPr txBox="1"/>
          <p:nvPr/>
        </p:nvSpPr>
        <p:spPr>
          <a:xfrm>
            <a:off x="1836615" y="2949987"/>
            <a:ext cx="3406767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쿠키 소개 페이지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B4543A87-2863-7062-6FCB-FA6055739F3B}"/>
              </a:ext>
            </a:extLst>
          </p:cNvPr>
          <p:cNvGrpSpPr/>
          <p:nvPr/>
        </p:nvGrpSpPr>
        <p:grpSpPr>
          <a:xfrm>
            <a:off x="10232781" y="4762500"/>
            <a:ext cx="6561699" cy="1798096"/>
            <a:chOff x="0" y="0"/>
            <a:chExt cx="3937933" cy="915654"/>
          </a:xfrm>
          <a:solidFill>
            <a:srgbClr val="FFC9C9"/>
          </a:solidFill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EA53D698-A5D9-4C06-4C4A-C766C72CF2C3}"/>
                </a:ext>
              </a:extLst>
            </p:cNvPr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l="l" t="t" r="r" b="b"/>
              <a:pathLst>
                <a:path w="3937933" h="915654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4CFF2FA0-5E09-80FD-851C-E505B3AD1C12}"/>
              </a:ext>
            </a:extLst>
          </p:cNvPr>
          <p:cNvGrpSpPr/>
          <p:nvPr/>
        </p:nvGrpSpPr>
        <p:grpSpPr>
          <a:xfrm>
            <a:off x="10232782" y="2588196"/>
            <a:ext cx="6561698" cy="1798096"/>
            <a:chOff x="0" y="0"/>
            <a:chExt cx="10310708" cy="2397461"/>
          </a:xfrm>
          <a:solidFill>
            <a:srgbClr val="FFC9C9"/>
          </a:solidFill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B8D132FE-7138-0AB1-D56B-AA68F83983DE}"/>
                </a:ext>
              </a:extLst>
            </p:cNvPr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  <a:grpFill/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40AC87A-0632-046E-204F-DAF8A0DA231C}"/>
                  </a:ext>
                </a:extLst>
              </p:cNvPr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DB773C0E-7FC4-2D9F-F77A-E95ABE980EB2}"/>
                </a:ext>
              </a:extLst>
            </p:cNvPr>
            <p:cNvSpPr txBox="1"/>
            <p:nvPr/>
          </p:nvSpPr>
          <p:spPr>
            <a:xfrm>
              <a:off x="863716" y="674271"/>
              <a:ext cx="9020060" cy="104892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chemeClr val="accent4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다양한 쿠키를 한페이지에서 </a:t>
              </a:r>
              <a:endParaRPr lang="en-US" altLang="ko-KR" sz="2400" dirty="0">
                <a:solidFill>
                  <a:schemeClr val="accent4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chemeClr val="accent4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확인 가능하게 디자인</a:t>
              </a:r>
              <a:endParaRPr lang="en-US" altLang="ko-KR" sz="2400" dirty="0">
                <a:solidFill>
                  <a:schemeClr val="accent4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grpSp>
        <p:nvGrpSpPr>
          <p:cNvPr id="36" name="Group 23">
            <a:extLst>
              <a:ext uri="{FF2B5EF4-FFF2-40B4-BE49-F238E27FC236}">
                <a16:creationId xmlns:a16="http://schemas.microsoft.com/office/drawing/2014/main" id="{5EDB5D95-14B3-1DD0-1CF0-2CBA0B1F57B4}"/>
              </a:ext>
            </a:extLst>
          </p:cNvPr>
          <p:cNvGrpSpPr/>
          <p:nvPr/>
        </p:nvGrpSpPr>
        <p:grpSpPr>
          <a:xfrm>
            <a:off x="9200478" y="3133500"/>
            <a:ext cx="764083" cy="764083"/>
            <a:chOff x="0" y="0"/>
            <a:chExt cx="1018777" cy="1018777"/>
          </a:xfrm>
          <a:solidFill>
            <a:schemeClr val="accent4">
              <a:lumMod val="50000"/>
            </a:schemeClr>
          </a:solidFill>
        </p:grpSpPr>
        <p:grpSp>
          <p:nvGrpSpPr>
            <p:cNvPr id="37" name="Group 24">
              <a:extLst>
                <a:ext uri="{FF2B5EF4-FFF2-40B4-BE49-F238E27FC236}">
                  <a16:creationId xmlns:a16="http://schemas.microsoft.com/office/drawing/2014/main" id="{E3A5FCD9-2C64-2DF8-9432-CB1CF08F6BC0}"/>
                </a:ext>
              </a:extLst>
            </p:cNvPr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  <a:grpFill/>
          </p:grpSpPr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D7D46EA1-DF48-8380-B406-81E4B526B54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9539CA3D-9CA0-F1F4-FE4A-4489349CEE86}"/>
                </a:ext>
              </a:extLst>
            </p:cNvPr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</a:t>
              </a:r>
            </a:p>
          </p:txBody>
        </p:sp>
      </p:grpSp>
      <p:grpSp>
        <p:nvGrpSpPr>
          <p:cNvPr id="40" name="Group 27">
            <a:extLst>
              <a:ext uri="{FF2B5EF4-FFF2-40B4-BE49-F238E27FC236}">
                <a16:creationId xmlns:a16="http://schemas.microsoft.com/office/drawing/2014/main" id="{B7197C52-780A-A058-CE32-30D53B1E720F}"/>
              </a:ext>
            </a:extLst>
          </p:cNvPr>
          <p:cNvGrpSpPr/>
          <p:nvPr/>
        </p:nvGrpSpPr>
        <p:grpSpPr>
          <a:xfrm>
            <a:off x="9193864" y="5214786"/>
            <a:ext cx="764083" cy="764083"/>
            <a:chOff x="0" y="0"/>
            <a:chExt cx="1018777" cy="1018777"/>
          </a:xfrm>
          <a:solidFill>
            <a:schemeClr val="accent4">
              <a:lumMod val="50000"/>
            </a:schemeClr>
          </a:solidFill>
        </p:grpSpPr>
        <p:grpSp>
          <p:nvGrpSpPr>
            <p:cNvPr id="41" name="Group 28">
              <a:extLst>
                <a:ext uri="{FF2B5EF4-FFF2-40B4-BE49-F238E27FC236}">
                  <a16:creationId xmlns:a16="http://schemas.microsoft.com/office/drawing/2014/main" id="{3FA89C96-8B15-9D03-819B-8E927125A4BD}"/>
                </a:ext>
              </a:extLst>
            </p:cNvPr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  <a:grpFill/>
          </p:grpSpPr>
          <p:sp>
            <p:nvSpPr>
              <p:cNvPr id="43" name="Freeform 29">
                <a:extLst>
                  <a:ext uri="{FF2B5EF4-FFF2-40B4-BE49-F238E27FC236}">
                    <a16:creationId xmlns:a16="http://schemas.microsoft.com/office/drawing/2014/main" id="{E4433A10-0BEE-CDD3-3FC8-A13B8FE6BE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E00BF4F5-0830-EF26-CC2A-4FF93D1DAA5D}"/>
                </a:ext>
              </a:extLst>
            </p:cNvPr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2</a:t>
              </a:r>
            </a:p>
          </p:txBody>
        </p:sp>
      </p:grpSp>
      <p:sp>
        <p:nvSpPr>
          <p:cNvPr id="44" name="TextBox 10">
            <a:extLst>
              <a:ext uri="{FF2B5EF4-FFF2-40B4-BE49-F238E27FC236}">
                <a16:creationId xmlns:a16="http://schemas.microsoft.com/office/drawing/2014/main" id="{14A4A6B0-DE77-D690-9BE3-DC35962D722B}"/>
              </a:ext>
            </a:extLst>
          </p:cNvPr>
          <p:cNvSpPr txBox="1"/>
          <p:nvPr/>
        </p:nvSpPr>
        <p:spPr>
          <a:xfrm>
            <a:off x="10782448" y="5268203"/>
            <a:ext cx="5740334" cy="78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쿠키에 관심이 없던 유저가 보더라도</a:t>
            </a: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흥미를 가질 수 있게 디자인을 구성</a:t>
            </a: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5" name="Group 3">
            <a:extLst>
              <a:ext uri="{FF2B5EF4-FFF2-40B4-BE49-F238E27FC236}">
                <a16:creationId xmlns:a16="http://schemas.microsoft.com/office/drawing/2014/main" id="{A07E6965-B386-E8AD-94D9-4C3DC5EF2BDC}"/>
              </a:ext>
            </a:extLst>
          </p:cNvPr>
          <p:cNvGrpSpPr/>
          <p:nvPr/>
        </p:nvGrpSpPr>
        <p:grpSpPr>
          <a:xfrm>
            <a:off x="10232781" y="6936804"/>
            <a:ext cx="6561699" cy="1798096"/>
            <a:chOff x="0" y="0"/>
            <a:chExt cx="3937933" cy="915654"/>
          </a:xfrm>
          <a:solidFill>
            <a:srgbClr val="FFC9C9"/>
          </a:solidFill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14FD9377-717F-54E1-404D-AB2610B40EF8}"/>
                </a:ext>
              </a:extLst>
            </p:cNvPr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l="l" t="t" r="r" b="b"/>
              <a:pathLst>
                <a:path w="3937933" h="915654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7" name="Group 27">
            <a:extLst>
              <a:ext uri="{FF2B5EF4-FFF2-40B4-BE49-F238E27FC236}">
                <a16:creationId xmlns:a16="http://schemas.microsoft.com/office/drawing/2014/main" id="{016492A8-9D84-C569-8970-EDC66B218188}"/>
              </a:ext>
            </a:extLst>
          </p:cNvPr>
          <p:cNvGrpSpPr/>
          <p:nvPr/>
        </p:nvGrpSpPr>
        <p:grpSpPr>
          <a:xfrm>
            <a:off x="9200478" y="7389090"/>
            <a:ext cx="764083" cy="764083"/>
            <a:chOff x="0" y="0"/>
            <a:chExt cx="1018777" cy="1018777"/>
          </a:xfrm>
          <a:solidFill>
            <a:schemeClr val="accent4">
              <a:lumMod val="50000"/>
            </a:schemeClr>
          </a:solidFill>
        </p:grpSpPr>
        <p:grpSp>
          <p:nvGrpSpPr>
            <p:cNvPr id="48" name="Group 28">
              <a:extLst>
                <a:ext uri="{FF2B5EF4-FFF2-40B4-BE49-F238E27FC236}">
                  <a16:creationId xmlns:a16="http://schemas.microsoft.com/office/drawing/2014/main" id="{4FDCD6CD-673E-CB5F-2F45-46807F017E94}"/>
                </a:ext>
              </a:extLst>
            </p:cNvPr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  <a:grpFill/>
          </p:grpSpPr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7E6EFB5A-3CF4-5F42-3F79-30825C4896B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49" name="TextBox 30">
              <a:extLst>
                <a:ext uri="{FF2B5EF4-FFF2-40B4-BE49-F238E27FC236}">
                  <a16:creationId xmlns:a16="http://schemas.microsoft.com/office/drawing/2014/main" id="{9CDBCB33-D0C5-5DB2-B1D0-56F3383521BF}"/>
                </a:ext>
              </a:extLst>
            </p:cNvPr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3</a:t>
              </a:r>
            </a:p>
          </p:txBody>
        </p:sp>
      </p:grpSp>
      <p:sp>
        <p:nvSpPr>
          <p:cNvPr id="51" name="TextBox 10">
            <a:extLst>
              <a:ext uri="{FF2B5EF4-FFF2-40B4-BE49-F238E27FC236}">
                <a16:creationId xmlns:a16="http://schemas.microsoft.com/office/drawing/2014/main" id="{B5CB914C-7BFC-6489-047B-0E8B65819D68}"/>
              </a:ext>
            </a:extLst>
          </p:cNvPr>
          <p:cNvSpPr txBox="1"/>
          <p:nvPr/>
        </p:nvSpPr>
        <p:spPr>
          <a:xfrm>
            <a:off x="10782448" y="7397630"/>
            <a:ext cx="5740334" cy="78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쿠키를 태그 별로 조회 가능하게 구현하고</a:t>
            </a: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 </a:t>
            </a:r>
            <a:r>
              <a:rPr lang="ko-KR" altLang="en-US" sz="2400" dirty="0" err="1">
                <a:solidFill>
                  <a:schemeClr val="accent4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선택시</a:t>
            </a:r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상세 설명 페이지 연결</a:t>
            </a: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73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>
            <a:extLst>
              <a:ext uri="{FF2B5EF4-FFF2-40B4-BE49-F238E27FC236}">
                <a16:creationId xmlns:a16="http://schemas.microsoft.com/office/drawing/2014/main" id="{67B24CD6-81FF-A19E-75C6-676AA12481C7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6676E007-C467-987B-50F3-0A1EB29E0B9A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218826" y="3182255"/>
            <a:ext cx="6910589" cy="3218475"/>
            <a:chOff x="0" y="-171451"/>
            <a:chExt cx="9214119" cy="42913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71451"/>
              <a:ext cx="921411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endPara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335190"/>
              <a:ext cx="9214119" cy="784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grpSp>
        <p:nvGrpSpPr>
          <p:cNvPr id="2" name="Group 4">
            <a:extLst>
              <a:ext uri="{FF2B5EF4-FFF2-40B4-BE49-F238E27FC236}">
                <a16:creationId xmlns:a16="http://schemas.microsoft.com/office/drawing/2014/main" id="{65AF3FD5-D0AE-8D24-8B8B-CD823A510280}"/>
              </a:ext>
            </a:extLst>
          </p:cNvPr>
          <p:cNvGrpSpPr/>
          <p:nvPr/>
        </p:nvGrpSpPr>
        <p:grpSpPr>
          <a:xfrm>
            <a:off x="1774833" y="1056125"/>
            <a:ext cx="989410" cy="260334"/>
            <a:chOff x="0" y="0"/>
            <a:chExt cx="1319213" cy="347112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74A82818-E88E-EAC3-4636-53C43ACD6B76}"/>
                </a:ext>
              </a:extLst>
            </p:cNvPr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15E43C44-6BBE-83B6-307A-3F70926EF4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2748D"/>
              </a:solidFill>
            </p:spPr>
          </p:sp>
        </p:grpSp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D00E9608-095E-DFE3-A11D-5E3F123A569E}"/>
                </a:ext>
              </a:extLst>
            </p:cNvPr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69C35D4-589C-1989-CF40-CD127BB864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A1A1"/>
              </a:solidFill>
            </p:spPr>
          </p:sp>
        </p:grpSp>
        <p:grpSp>
          <p:nvGrpSpPr>
            <p:cNvPr id="5" name="Group 9">
              <a:extLst>
                <a:ext uri="{FF2B5EF4-FFF2-40B4-BE49-F238E27FC236}">
                  <a16:creationId xmlns:a16="http://schemas.microsoft.com/office/drawing/2014/main" id="{6CF89980-E7F5-47E3-9A6D-0293F1DB7B57}"/>
                </a:ext>
              </a:extLst>
            </p:cNvPr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CAB2F635-8BCA-3D74-E212-1F3DC087C8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1E1"/>
              </a:solidFill>
            </p:spPr>
          </p:sp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25872A8-5370-43E7-F9AF-5822EE94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348" y="4909499"/>
            <a:ext cx="4734586" cy="402011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F6E4C2E-37F2-B7C8-7ECA-200F37F5699F}"/>
              </a:ext>
            </a:extLst>
          </p:cNvPr>
          <p:cNvGrpSpPr/>
          <p:nvPr/>
        </p:nvGrpSpPr>
        <p:grpSpPr>
          <a:xfrm>
            <a:off x="9012014" y="916427"/>
            <a:ext cx="7909123" cy="8610600"/>
            <a:chOff x="9083477" y="952500"/>
            <a:chExt cx="7909123" cy="8610600"/>
          </a:xfrm>
        </p:grpSpPr>
        <p:sp>
          <p:nvSpPr>
            <p:cNvPr id="14" name="모서리가 둥근 직사각형 15">
              <a:extLst>
                <a:ext uri="{FF2B5EF4-FFF2-40B4-BE49-F238E27FC236}">
                  <a16:creationId xmlns:a16="http://schemas.microsoft.com/office/drawing/2014/main" id="{09E2175D-845A-67E6-68E6-CE1FF529FDF3}"/>
                </a:ext>
              </a:extLst>
            </p:cNvPr>
            <p:cNvSpPr/>
            <p:nvPr/>
          </p:nvSpPr>
          <p:spPr>
            <a:xfrm>
              <a:off x="9083477" y="952500"/>
              <a:ext cx="7909123" cy="8610600"/>
            </a:xfrm>
            <a:prstGeom prst="roundRect">
              <a:avLst/>
            </a:prstGeom>
            <a:noFill/>
            <a:ln w="76200">
              <a:solidFill>
                <a:srgbClr val="FFC9C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CE51D46-2025-A2E3-6EFE-E268DE4B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3251" y="1756530"/>
              <a:ext cx="7580749" cy="7562850"/>
            </a:xfrm>
            <a:prstGeom prst="rect">
              <a:avLst/>
            </a:prstGeom>
          </p:spPr>
        </p:pic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93922C8A-5C71-75F9-863D-091503DAE956}"/>
              </a:ext>
            </a:extLst>
          </p:cNvPr>
          <p:cNvSpPr txBox="1"/>
          <p:nvPr/>
        </p:nvSpPr>
        <p:spPr>
          <a:xfrm>
            <a:off x="1371600" y="1354459"/>
            <a:ext cx="1051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8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🎉  </a:t>
            </a:r>
            <a:r>
              <a:rPr lang="ko-KR" altLang="en-US" sz="4800" dirty="0">
                <a:latin typeface="CookieRunOTF Bold" panose="020B0600000101010101" charset="-127"/>
                <a:ea typeface="CookieRunOTF Bold" panose="020B0600000101010101" charset="-127"/>
              </a:rPr>
              <a:t>쿠키 타입 클릭 시 </a:t>
            </a:r>
            <a:r>
              <a:rPr lang="en-US" altLang="ko-KR" sz="4800" dirty="0">
                <a:latin typeface="CookieRunOTF Bold" panose="020B0600000101010101" charset="-127"/>
                <a:ea typeface="CookieRunOTF Bold" panose="020B0600000101010101" charset="-127"/>
              </a:rPr>
              <a:t>opacity </a:t>
            </a:r>
            <a:r>
              <a:rPr lang="ko-KR" altLang="en-US" sz="4800" dirty="0">
                <a:latin typeface="CookieRunOTF Bold" panose="020B0600000101010101" charset="-127"/>
                <a:ea typeface="CookieRunOTF Bold" panose="020B0600000101010101" charset="-127"/>
              </a:rPr>
              <a:t>설정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995E35-0906-F34F-6283-B48062947D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85"/>
          <a:stretch/>
        </p:blipFill>
        <p:spPr>
          <a:xfrm>
            <a:off x="1048287" y="3050157"/>
            <a:ext cx="7713195" cy="994641"/>
          </a:xfrm>
          <a:prstGeom prst="rect">
            <a:avLst/>
          </a:prstGeom>
          <a:solidFill>
            <a:srgbClr val="FFC9C9"/>
          </a:solidFill>
          <a:ln w="76200">
            <a:solidFill>
              <a:srgbClr val="FFC9C9"/>
            </a:solidFill>
          </a:ln>
        </p:spPr>
      </p:pic>
    </p:spTree>
    <p:extLst>
      <p:ext uri="{BB962C8B-B14F-4D97-AF65-F5344CB8AC3E}">
        <p14:creationId xmlns:p14="http://schemas.microsoft.com/office/powerpoint/2010/main" val="380778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>
            <a:extLst>
              <a:ext uri="{FF2B5EF4-FFF2-40B4-BE49-F238E27FC236}">
                <a16:creationId xmlns:a16="http://schemas.microsoft.com/office/drawing/2014/main" id="{67B24CD6-81FF-A19E-75C6-676AA12481C7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6676E007-C467-987B-50F3-0A1EB29E0B9A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218826" y="3182255"/>
            <a:ext cx="6910589" cy="3218475"/>
            <a:chOff x="0" y="-171451"/>
            <a:chExt cx="9214119" cy="42913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71451"/>
              <a:ext cx="921411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endPara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335190"/>
              <a:ext cx="9214119" cy="784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93922C8A-5C71-75F9-863D-091503DAE956}"/>
              </a:ext>
            </a:extLst>
          </p:cNvPr>
          <p:cNvSpPr txBox="1"/>
          <p:nvPr/>
        </p:nvSpPr>
        <p:spPr>
          <a:xfrm>
            <a:off x="1371600" y="1354459"/>
            <a:ext cx="108204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🎉 </a:t>
            </a:r>
            <a:r>
              <a:rPr lang="ko-KR" altLang="en-US" sz="5400" dirty="0">
                <a:latin typeface="CookieRunOTF Bold" panose="020B0600000101010101" charset="-127"/>
                <a:ea typeface="CookieRunOTF Bold" panose="020B0600000101010101" charset="-127"/>
              </a:rPr>
              <a:t>선택한 타입에 따라 쿠키 나열하기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5AF3FD5-D0AE-8D24-8B8B-CD823A510280}"/>
              </a:ext>
            </a:extLst>
          </p:cNvPr>
          <p:cNvGrpSpPr/>
          <p:nvPr/>
        </p:nvGrpSpPr>
        <p:grpSpPr>
          <a:xfrm>
            <a:off x="1774833" y="1056125"/>
            <a:ext cx="989410" cy="260334"/>
            <a:chOff x="0" y="0"/>
            <a:chExt cx="1319213" cy="347112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74A82818-E88E-EAC3-4636-53C43ACD6B76}"/>
                </a:ext>
              </a:extLst>
            </p:cNvPr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15E43C44-6BBE-83B6-307A-3F70926EF4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2748D"/>
              </a:solidFill>
            </p:spPr>
          </p:sp>
        </p:grpSp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D00E9608-095E-DFE3-A11D-5E3F123A569E}"/>
                </a:ext>
              </a:extLst>
            </p:cNvPr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69C35D4-589C-1989-CF40-CD127BB864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A1A1"/>
              </a:solidFill>
            </p:spPr>
          </p:sp>
        </p:grpSp>
        <p:grpSp>
          <p:nvGrpSpPr>
            <p:cNvPr id="5" name="Group 9">
              <a:extLst>
                <a:ext uri="{FF2B5EF4-FFF2-40B4-BE49-F238E27FC236}">
                  <a16:creationId xmlns:a16="http://schemas.microsoft.com/office/drawing/2014/main" id="{6CF89980-E7F5-47E3-9A6D-0293F1DB7B57}"/>
                </a:ext>
              </a:extLst>
            </p:cNvPr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CAB2F635-8BCA-3D74-E212-1F3DC087C8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1E1"/>
              </a:solidFill>
            </p:spPr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B0DDAF0-3E23-7772-BCB6-79FCB6F8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81" y="3501767"/>
            <a:ext cx="4810796" cy="19719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526ED4-03E7-8909-4EFF-8899015EE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034" y="6071900"/>
            <a:ext cx="4810796" cy="214342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7BFDC8-EB26-6E1C-BAB8-DFAE73770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86" y="1749442"/>
            <a:ext cx="9496425" cy="74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0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배경"/>
          <p:cNvSpPr/>
          <p:nvPr/>
        </p:nvSpPr>
        <p:spPr>
          <a:xfrm flipH="1">
            <a:off x="10280599" y="1043513"/>
            <a:ext cx="6963887" cy="8199973"/>
          </a:xfrm>
          <a:custGeom>
            <a:avLst/>
            <a:gdLst/>
            <a:ahLst/>
            <a:cxnLst/>
            <a:rect l="l" t="t" r="r" b="b"/>
            <a:pathLst>
              <a:path w="5373370" h="6327140">
                <a:moveTo>
                  <a:pt x="5373370" y="610870"/>
                </a:moveTo>
                <a:lnTo>
                  <a:pt x="5373370" y="953770"/>
                </a:lnTo>
                <a:moveTo>
                  <a:pt x="5373370" y="953770"/>
                </a:moveTo>
                <a:lnTo>
                  <a:pt x="5373370" y="6079490"/>
                </a:lnTo>
                <a:cubicBezTo>
                  <a:pt x="5373370" y="6216650"/>
                  <a:pt x="5262880" y="6327140"/>
                  <a:pt x="5125720" y="6327140"/>
                </a:cubicBezTo>
                <a:lnTo>
                  <a:pt x="247650" y="6327140"/>
                </a:lnTo>
                <a:cubicBezTo>
                  <a:pt x="110490" y="6327140"/>
                  <a:pt x="0" y="6216650"/>
                  <a:pt x="0" y="6079490"/>
                </a:cubicBezTo>
                <a:lnTo>
                  <a:pt x="0" y="247650"/>
                </a:lnTo>
                <a:cubicBezTo>
                  <a:pt x="0" y="110490"/>
                  <a:pt x="110490" y="0"/>
                  <a:pt x="247650" y="0"/>
                </a:cubicBezTo>
                <a:lnTo>
                  <a:pt x="5125720" y="0"/>
                </a:lnTo>
                <a:cubicBezTo>
                  <a:pt x="5262880" y="0"/>
                  <a:pt x="5373370" y="110490"/>
                  <a:pt x="5373370" y="247650"/>
                </a:cubicBezTo>
                <a:lnTo>
                  <a:pt x="5373370" y="610870"/>
                </a:lnTo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CookieRunOTF Regular" panose="020B0600000101010101" pitchFamily="34" charset="-127"/>
            </a:endParaRPr>
          </a:p>
        </p:txBody>
      </p:sp>
      <p:sp>
        <p:nvSpPr>
          <p:cNvPr id="4" name="스크롤바"/>
          <p:cNvSpPr/>
          <p:nvPr/>
        </p:nvSpPr>
        <p:spPr>
          <a:xfrm>
            <a:off x="16938346" y="1639336"/>
            <a:ext cx="306141" cy="7605796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5" name="위 프레임"/>
          <p:cNvSpPr/>
          <p:nvPr/>
        </p:nvSpPr>
        <p:spPr>
          <a:xfrm>
            <a:off x="10280599" y="1043513"/>
            <a:ext cx="6963887" cy="5502311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rgbClr val="FFC9C9"/>
          </a:solidFill>
        </p:spPr>
      </p:sp>
      <p:grpSp>
        <p:nvGrpSpPr>
          <p:cNvPr id="8" name="Group 8"/>
          <p:cNvGrpSpPr/>
          <p:nvPr/>
        </p:nvGrpSpPr>
        <p:grpSpPr>
          <a:xfrm>
            <a:off x="759865" y="980144"/>
            <a:ext cx="8961085" cy="5155524"/>
            <a:chOff x="-1457044" y="-2906982"/>
            <a:chExt cx="11948113" cy="6874032"/>
          </a:xfrm>
        </p:grpSpPr>
        <p:sp>
          <p:nvSpPr>
            <p:cNvPr id="9" name="TextBox 9"/>
            <p:cNvSpPr txBox="1"/>
            <p:nvPr/>
          </p:nvSpPr>
          <p:spPr>
            <a:xfrm>
              <a:off x="-1457044" y="-2906982"/>
              <a:ext cx="11480799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58615" y="1575113"/>
              <a:ext cx="8932454" cy="23919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115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봉민지</a:t>
              </a: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7" name="외곽 프레임"/>
          <p:cNvSpPr/>
          <p:nvPr/>
        </p:nvSpPr>
        <p:spPr>
          <a:xfrm>
            <a:off x="10265786" y="1028700"/>
            <a:ext cx="6995160" cy="8229600"/>
          </a:xfrm>
          <a:custGeom>
            <a:avLst/>
            <a:gdLst>
              <a:gd name="connsiteX0" fmla="*/ 6638702 w 6899052"/>
              <a:gd name="connsiteY0" fmla="*/ 0 h 6350000"/>
              <a:gd name="connsiteX1" fmla="*/ 1760632 w 6899052"/>
              <a:gd name="connsiteY1" fmla="*/ 0 h 6350000"/>
              <a:gd name="connsiteX2" fmla="*/ 1501552 w 6899052"/>
              <a:gd name="connsiteY2" fmla="*/ 259080 h 6350000"/>
              <a:gd name="connsiteX3" fmla="*/ 1501552 w 6899052"/>
              <a:gd name="connsiteY3" fmla="*/ 6090920 h 6350000"/>
              <a:gd name="connsiteX4" fmla="*/ 1760632 w 6899052"/>
              <a:gd name="connsiteY4" fmla="*/ 6350000 h 6350000"/>
              <a:gd name="connsiteX5" fmla="*/ 6638702 w 6899052"/>
              <a:gd name="connsiteY5" fmla="*/ 6350000 h 6350000"/>
              <a:gd name="connsiteX6" fmla="*/ 6648862 w 6899052"/>
              <a:gd name="connsiteY6" fmla="*/ 6350000 h 6350000"/>
              <a:gd name="connsiteX7" fmla="*/ 6650132 w 6899052"/>
              <a:gd name="connsiteY7" fmla="*/ 6350000 h 6350000"/>
              <a:gd name="connsiteX8" fmla="*/ 6652672 w 6899052"/>
              <a:gd name="connsiteY8" fmla="*/ 6350000 h 6350000"/>
              <a:gd name="connsiteX9" fmla="*/ 6899052 w 6899052"/>
              <a:gd name="connsiteY9" fmla="*/ 6092190 h 6350000"/>
              <a:gd name="connsiteX10" fmla="*/ 6899052 w 6899052"/>
              <a:gd name="connsiteY10" fmla="*/ 4145280 h 6350000"/>
              <a:gd name="connsiteX11" fmla="*/ 6899052 w 6899052"/>
              <a:gd name="connsiteY11" fmla="*/ 2406650 h 6350000"/>
              <a:gd name="connsiteX12" fmla="*/ 6899052 w 6899052"/>
              <a:gd name="connsiteY12" fmla="*/ 471170 h 6350000"/>
              <a:gd name="connsiteX13" fmla="*/ 6899052 w 6899052"/>
              <a:gd name="connsiteY13" fmla="*/ 259080 h 6350000"/>
              <a:gd name="connsiteX14" fmla="*/ 6638702 w 6899052"/>
              <a:gd name="connsiteY14" fmla="*/ 0 h 6350000"/>
              <a:gd name="connsiteX15" fmla="*/ 1760632 w 6899052"/>
              <a:gd name="connsiteY15" fmla="*/ 22860 h 6350000"/>
              <a:gd name="connsiteX16" fmla="*/ 6638702 w 6899052"/>
              <a:gd name="connsiteY16" fmla="*/ 22860 h 6350000"/>
              <a:gd name="connsiteX17" fmla="*/ 6874922 w 6899052"/>
              <a:gd name="connsiteY17" fmla="*/ 259080 h 6350000"/>
              <a:gd name="connsiteX18" fmla="*/ 6874922 w 6899052"/>
              <a:gd name="connsiteY18" fmla="*/ 459740 h 6350000"/>
              <a:gd name="connsiteX19" fmla="*/ 6648862 w 6899052"/>
              <a:gd name="connsiteY19" fmla="*/ 459740 h 6350000"/>
              <a:gd name="connsiteX20" fmla="*/ 1524412 w 6899052"/>
              <a:gd name="connsiteY20" fmla="*/ 459740 h 6350000"/>
              <a:gd name="connsiteX21" fmla="*/ 1524412 w 6899052"/>
              <a:gd name="connsiteY21" fmla="*/ 259080 h 6350000"/>
              <a:gd name="connsiteX22" fmla="*/ 1760632 w 6899052"/>
              <a:gd name="connsiteY22" fmla="*/ 22860 h 6350000"/>
              <a:gd name="connsiteX23" fmla="*/ 1524412 w 6899052"/>
              <a:gd name="connsiteY23" fmla="*/ 6090920 h 6350000"/>
              <a:gd name="connsiteX24" fmla="*/ 1524412 w 6899052"/>
              <a:gd name="connsiteY24" fmla="*/ 481330 h 6350000"/>
              <a:gd name="connsiteX25" fmla="*/ 6638702 w 6899052"/>
              <a:gd name="connsiteY25" fmla="*/ 481330 h 6350000"/>
              <a:gd name="connsiteX26" fmla="*/ 6638702 w 6899052"/>
              <a:gd name="connsiteY26" fmla="*/ 6327140 h 6350000"/>
              <a:gd name="connsiteX27" fmla="*/ 1760632 w 6899052"/>
              <a:gd name="connsiteY27" fmla="*/ 6327140 h 6350000"/>
              <a:gd name="connsiteX28" fmla="*/ 1524412 w 6899052"/>
              <a:gd name="connsiteY28" fmla="*/ 6090920 h 6350000"/>
              <a:gd name="connsiteX29" fmla="*/ 6874922 w 6899052"/>
              <a:gd name="connsiteY29" fmla="*/ 6090920 h 6350000"/>
              <a:gd name="connsiteX30" fmla="*/ 6660292 w 6899052"/>
              <a:gd name="connsiteY30" fmla="*/ 6325870 h 6350000"/>
              <a:gd name="connsiteX31" fmla="*/ 6660292 w 6899052"/>
              <a:gd name="connsiteY31" fmla="*/ 4216400 h 6350000"/>
              <a:gd name="connsiteX32" fmla="*/ 6761892 w 6899052"/>
              <a:gd name="connsiteY32" fmla="*/ 4269740 h 6350000"/>
              <a:gd name="connsiteX33" fmla="*/ 6772052 w 6899052"/>
              <a:gd name="connsiteY33" fmla="*/ 4269740 h 6350000"/>
              <a:gd name="connsiteX34" fmla="*/ 6873652 w 6899052"/>
              <a:gd name="connsiteY34" fmla="*/ 4216400 h 6350000"/>
              <a:gd name="connsiteX35" fmla="*/ 6873652 w 6899052"/>
              <a:gd name="connsiteY35" fmla="*/ 6090920 h 6350000"/>
              <a:gd name="connsiteX36" fmla="*/ 6874922 w 6899052"/>
              <a:gd name="connsiteY36" fmla="*/ 6090920 h 6350000"/>
              <a:gd name="connsiteX37" fmla="*/ 6660292 w 6899052"/>
              <a:gd name="connsiteY37" fmla="*/ 4145280 h 6350000"/>
              <a:gd name="connsiteX38" fmla="*/ 6660292 w 6899052"/>
              <a:gd name="connsiteY38" fmla="*/ 2406650 h 6350000"/>
              <a:gd name="connsiteX39" fmla="*/ 6761892 w 6899052"/>
              <a:gd name="connsiteY39" fmla="*/ 2305050 h 6350000"/>
              <a:gd name="connsiteX40" fmla="*/ 6772052 w 6899052"/>
              <a:gd name="connsiteY40" fmla="*/ 2305050 h 6350000"/>
              <a:gd name="connsiteX41" fmla="*/ 6873652 w 6899052"/>
              <a:gd name="connsiteY41" fmla="*/ 2406650 h 6350000"/>
              <a:gd name="connsiteX42" fmla="*/ 6873652 w 6899052"/>
              <a:gd name="connsiteY42" fmla="*/ 4145280 h 6350000"/>
              <a:gd name="connsiteX43" fmla="*/ 6772052 w 6899052"/>
              <a:gd name="connsiteY43" fmla="*/ 4246880 h 6350000"/>
              <a:gd name="connsiteX44" fmla="*/ 6761892 w 6899052"/>
              <a:gd name="connsiteY44" fmla="*/ 4246880 h 6350000"/>
              <a:gd name="connsiteX45" fmla="*/ 6660292 w 6899052"/>
              <a:gd name="connsiteY45" fmla="*/ 4145280 h 6350000"/>
              <a:gd name="connsiteX46" fmla="*/ 6773322 w 6899052"/>
              <a:gd name="connsiteY46" fmla="*/ 2282190 h 6350000"/>
              <a:gd name="connsiteX47" fmla="*/ 6763162 w 6899052"/>
              <a:gd name="connsiteY47" fmla="*/ 2282190 h 6350000"/>
              <a:gd name="connsiteX48" fmla="*/ 6661562 w 6899052"/>
              <a:gd name="connsiteY48" fmla="*/ 2335530 h 6350000"/>
              <a:gd name="connsiteX49" fmla="*/ 6661562 w 6899052"/>
              <a:gd name="connsiteY49" fmla="*/ 481330 h 6350000"/>
              <a:gd name="connsiteX50" fmla="*/ 6876192 w 6899052"/>
              <a:gd name="connsiteY50" fmla="*/ 481330 h 6350000"/>
              <a:gd name="connsiteX51" fmla="*/ 6876192 w 6899052"/>
              <a:gd name="connsiteY51" fmla="*/ 2334260 h 6350000"/>
              <a:gd name="connsiteX52" fmla="*/ 6773322 w 6899052"/>
              <a:gd name="connsiteY52" fmla="*/ 2282190 h 6350000"/>
              <a:gd name="connsiteX53" fmla="*/ 1803812 w 6899052"/>
              <a:gd name="connsiteY53" fmla="*/ 332740 h 6350000"/>
              <a:gd name="connsiteX54" fmla="*/ 1896522 w 6899052"/>
              <a:gd name="connsiteY54" fmla="*/ 240030 h 6350000"/>
              <a:gd name="connsiteX55" fmla="*/ 1803812 w 6899052"/>
              <a:gd name="connsiteY55" fmla="*/ 147320 h 6350000"/>
              <a:gd name="connsiteX56" fmla="*/ 1711102 w 6899052"/>
              <a:gd name="connsiteY56" fmla="*/ 241300 h 6350000"/>
              <a:gd name="connsiteX57" fmla="*/ 1803812 w 6899052"/>
              <a:gd name="connsiteY57" fmla="*/ 332740 h 6350000"/>
              <a:gd name="connsiteX58" fmla="*/ 726 w 6899052"/>
              <a:gd name="connsiteY58" fmla="*/ 494829 h 6350000"/>
              <a:gd name="connsiteX59" fmla="*/ 1873662 w 6899052"/>
              <a:gd name="connsiteY59" fmla="*/ 241300 h 6350000"/>
              <a:gd name="connsiteX60" fmla="*/ 1803812 w 6899052"/>
              <a:gd name="connsiteY60" fmla="*/ 311150 h 6350000"/>
              <a:gd name="connsiteX61" fmla="*/ 1733962 w 6899052"/>
              <a:gd name="connsiteY61" fmla="*/ 241300 h 6350000"/>
              <a:gd name="connsiteX62" fmla="*/ 726 w 6899052"/>
              <a:gd name="connsiteY62" fmla="*/ 494829 h 6350000"/>
              <a:gd name="connsiteX63" fmla="*/ 2047652 w 6899052"/>
              <a:gd name="connsiteY63" fmla="*/ 332740 h 6350000"/>
              <a:gd name="connsiteX64" fmla="*/ 2140362 w 6899052"/>
              <a:gd name="connsiteY64" fmla="*/ 240030 h 6350000"/>
              <a:gd name="connsiteX65" fmla="*/ 2047652 w 6899052"/>
              <a:gd name="connsiteY65" fmla="*/ 148590 h 6350000"/>
              <a:gd name="connsiteX66" fmla="*/ 1956212 w 6899052"/>
              <a:gd name="connsiteY66" fmla="*/ 241300 h 6350000"/>
              <a:gd name="connsiteX67" fmla="*/ 2047652 w 6899052"/>
              <a:gd name="connsiteY67" fmla="*/ 332740 h 6350000"/>
              <a:gd name="connsiteX68" fmla="*/ 2047652 w 6899052"/>
              <a:gd name="connsiteY68" fmla="*/ 171450 h 6350000"/>
              <a:gd name="connsiteX69" fmla="*/ 2117502 w 6899052"/>
              <a:gd name="connsiteY69" fmla="*/ 241300 h 6350000"/>
              <a:gd name="connsiteX70" fmla="*/ 2047652 w 6899052"/>
              <a:gd name="connsiteY70" fmla="*/ 311150 h 6350000"/>
              <a:gd name="connsiteX71" fmla="*/ 1977802 w 6899052"/>
              <a:gd name="connsiteY71" fmla="*/ 241300 h 6350000"/>
              <a:gd name="connsiteX72" fmla="*/ 2047652 w 6899052"/>
              <a:gd name="connsiteY72" fmla="*/ 171450 h 6350000"/>
              <a:gd name="connsiteX73" fmla="*/ 2292762 w 6899052"/>
              <a:gd name="connsiteY73" fmla="*/ 332740 h 6350000"/>
              <a:gd name="connsiteX74" fmla="*/ 2385472 w 6899052"/>
              <a:gd name="connsiteY74" fmla="*/ 240030 h 6350000"/>
              <a:gd name="connsiteX75" fmla="*/ 2292762 w 6899052"/>
              <a:gd name="connsiteY75" fmla="*/ 147320 h 6350000"/>
              <a:gd name="connsiteX76" fmla="*/ 2200052 w 6899052"/>
              <a:gd name="connsiteY76" fmla="*/ 241300 h 6350000"/>
              <a:gd name="connsiteX77" fmla="*/ 2292762 w 6899052"/>
              <a:gd name="connsiteY77" fmla="*/ 332740 h 6350000"/>
              <a:gd name="connsiteX78" fmla="*/ 2292762 w 6899052"/>
              <a:gd name="connsiteY78" fmla="*/ 171450 h 6350000"/>
              <a:gd name="connsiteX79" fmla="*/ 2362612 w 6899052"/>
              <a:gd name="connsiteY79" fmla="*/ 241300 h 6350000"/>
              <a:gd name="connsiteX80" fmla="*/ 2292762 w 6899052"/>
              <a:gd name="connsiteY80" fmla="*/ 311150 h 6350000"/>
              <a:gd name="connsiteX81" fmla="*/ 2222912 w 6899052"/>
              <a:gd name="connsiteY81" fmla="*/ 241300 h 6350000"/>
              <a:gd name="connsiteX82" fmla="*/ 2292762 w 6899052"/>
              <a:gd name="connsiteY82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302260 w 5397500"/>
              <a:gd name="connsiteY55" fmla="*/ 147320 h 6350000"/>
              <a:gd name="connsiteX56" fmla="*/ 209550 w 5397500"/>
              <a:gd name="connsiteY56" fmla="*/ 241300 h 6350000"/>
              <a:gd name="connsiteX57" fmla="*/ 302260 w 5397500"/>
              <a:gd name="connsiteY57" fmla="*/ 332740 h 6350000"/>
              <a:gd name="connsiteX58" fmla="*/ 232410 w 5397500"/>
              <a:gd name="connsiteY58" fmla="*/ 241300 h 6350000"/>
              <a:gd name="connsiteX59" fmla="*/ 372110 w 5397500"/>
              <a:gd name="connsiteY59" fmla="*/ 241300 h 6350000"/>
              <a:gd name="connsiteX60" fmla="*/ 302260 w 5397500"/>
              <a:gd name="connsiteY60" fmla="*/ 311150 h 6350000"/>
              <a:gd name="connsiteX61" fmla="*/ 232410 w 5397500"/>
              <a:gd name="connsiteY61" fmla="*/ 241300 h 6350000"/>
              <a:gd name="connsiteX62" fmla="*/ 546100 w 5397500"/>
              <a:gd name="connsiteY62" fmla="*/ 332740 h 6350000"/>
              <a:gd name="connsiteX63" fmla="*/ 638810 w 5397500"/>
              <a:gd name="connsiteY63" fmla="*/ 240030 h 6350000"/>
              <a:gd name="connsiteX64" fmla="*/ 546100 w 5397500"/>
              <a:gd name="connsiteY64" fmla="*/ 148590 h 6350000"/>
              <a:gd name="connsiteX65" fmla="*/ 454660 w 5397500"/>
              <a:gd name="connsiteY65" fmla="*/ 241300 h 6350000"/>
              <a:gd name="connsiteX66" fmla="*/ 546100 w 5397500"/>
              <a:gd name="connsiteY66" fmla="*/ 332740 h 6350000"/>
              <a:gd name="connsiteX67" fmla="*/ 546100 w 5397500"/>
              <a:gd name="connsiteY67" fmla="*/ 171450 h 6350000"/>
              <a:gd name="connsiteX68" fmla="*/ 615950 w 5397500"/>
              <a:gd name="connsiteY68" fmla="*/ 241300 h 6350000"/>
              <a:gd name="connsiteX69" fmla="*/ 546100 w 5397500"/>
              <a:gd name="connsiteY69" fmla="*/ 311150 h 6350000"/>
              <a:gd name="connsiteX70" fmla="*/ 476250 w 5397500"/>
              <a:gd name="connsiteY70" fmla="*/ 241300 h 6350000"/>
              <a:gd name="connsiteX71" fmla="*/ 546100 w 5397500"/>
              <a:gd name="connsiteY71" fmla="*/ 171450 h 6350000"/>
              <a:gd name="connsiteX72" fmla="*/ 791210 w 5397500"/>
              <a:gd name="connsiteY72" fmla="*/ 332740 h 6350000"/>
              <a:gd name="connsiteX73" fmla="*/ 883920 w 5397500"/>
              <a:gd name="connsiteY73" fmla="*/ 240030 h 6350000"/>
              <a:gd name="connsiteX74" fmla="*/ 791210 w 5397500"/>
              <a:gd name="connsiteY74" fmla="*/ 147320 h 6350000"/>
              <a:gd name="connsiteX75" fmla="*/ 698500 w 5397500"/>
              <a:gd name="connsiteY75" fmla="*/ 241300 h 6350000"/>
              <a:gd name="connsiteX76" fmla="*/ 791210 w 5397500"/>
              <a:gd name="connsiteY76" fmla="*/ 332740 h 6350000"/>
              <a:gd name="connsiteX77" fmla="*/ 791210 w 5397500"/>
              <a:gd name="connsiteY77" fmla="*/ 171450 h 6350000"/>
              <a:gd name="connsiteX78" fmla="*/ 861060 w 5397500"/>
              <a:gd name="connsiteY78" fmla="*/ 241300 h 6350000"/>
              <a:gd name="connsiteX79" fmla="*/ 791210 w 5397500"/>
              <a:gd name="connsiteY79" fmla="*/ 311150 h 6350000"/>
              <a:gd name="connsiteX80" fmla="*/ 721360 w 5397500"/>
              <a:gd name="connsiteY80" fmla="*/ 241300 h 6350000"/>
              <a:gd name="connsiteX81" fmla="*/ 791210 w 5397500"/>
              <a:gd name="connsiteY8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476250 w 5397500"/>
              <a:gd name="connsiteY69" fmla="*/ 241300 h 6350000"/>
              <a:gd name="connsiteX70" fmla="*/ 546100 w 5397500"/>
              <a:gd name="connsiteY70" fmla="*/ 171450 h 6350000"/>
              <a:gd name="connsiteX71" fmla="*/ 791210 w 5397500"/>
              <a:gd name="connsiteY71" fmla="*/ 332740 h 6350000"/>
              <a:gd name="connsiteX72" fmla="*/ 883920 w 5397500"/>
              <a:gd name="connsiteY72" fmla="*/ 240030 h 6350000"/>
              <a:gd name="connsiteX73" fmla="*/ 791210 w 5397500"/>
              <a:gd name="connsiteY73" fmla="*/ 147320 h 6350000"/>
              <a:gd name="connsiteX74" fmla="*/ 698500 w 5397500"/>
              <a:gd name="connsiteY74" fmla="*/ 241300 h 6350000"/>
              <a:gd name="connsiteX75" fmla="*/ 791210 w 5397500"/>
              <a:gd name="connsiteY75" fmla="*/ 332740 h 6350000"/>
              <a:gd name="connsiteX76" fmla="*/ 791210 w 5397500"/>
              <a:gd name="connsiteY76" fmla="*/ 171450 h 6350000"/>
              <a:gd name="connsiteX77" fmla="*/ 861060 w 5397500"/>
              <a:gd name="connsiteY77" fmla="*/ 241300 h 6350000"/>
              <a:gd name="connsiteX78" fmla="*/ 791210 w 5397500"/>
              <a:gd name="connsiteY78" fmla="*/ 311150 h 6350000"/>
              <a:gd name="connsiteX79" fmla="*/ 721360 w 5397500"/>
              <a:gd name="connsiteY79" fmla="*/ 241300 h 6350000"/>
              <a:gd name="connsiteX80" fmla="*/ 791210 w 5397500"/>
              <a:gd name="connsiteY8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546100 w 5397500"/>
              <a:gd name="connsiteY69" fmla="*/ 171450 h 6350000"/>
              <a:gd name="connsiteX70" fmla="*/ 791210 w 5397500"/>
              <a:gd name="connsiteY70" fmla="*/ 332740 h 6350000"/>
              <a:gd name="connsiteX71" fmla="*/ 883920 w 5397500"/>
              <a:gd name="connsiteY71" fmla="*/ 240030 h 6350000"/>
              <a:gd name="connsiteX72" fmla="*/ 791210 w 5397500"/>
              <a:gd name="connsiteY72" fmla="*/ 147320 h 6350000"/>
              <a:gd name="connsiteX73" fmla="*/ 698500 w 5397500"/>
              <a:gd name="connsiteY73" fmla="*/ 241300 h 6350000"/>
              <a:gd name="connsiteX74" fmla="*/ 791210 w 5397500"/>
              <a:gd name="connsiteY74" fmla="*/ 332740 h 6350000"/>
              <a:gd name="connsiteX75" fmla="*/ 791210 w 5397500"/>
              <a:gd name="connsiteY75" fmla="*/ 171450 h 6350000"/>
              <a:gd name="connsiteX76" fmla="*/ 861060 w 5397500"/>
              <a:gd name="connsiteY76" fmla="*/ 241300 h 6350000"/>
              <a:gd name="connsiteX77" fmla="*/ 791210 w 5397500"/>
              <a:gd name="connsiteY77" fmla="*/ 311150 h 6350000"/>
              <a:gd name="connsiteX78" fmla="*/ 721360 w 5397500"/>
              <a:gd name="connsiteY78" fmla="*/ 241300 h 6350000"/>
              <a:gd name="connsiteX79" fmla="*/ 791210 w 5397500"/>
              <a:gd name="connsiteY7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546100 w 5397500"/>
              <a:gd name="connsiteY64" fmla="*/ 332740 h 6350000"/>
              <a:gd name="connsiteX65" fmla="*/ 546100 w 5397500"/>
              <a:gd name="connsiteY65" fmla="*/ 171450 h 6350000"/>
              <a:gd name="connsiteX66" fmla="*/ 615950 w 5397500"/>
              <a:gd name="connsiteY66" fmla="*/ 241300 h 6350000"/>
              <a:gd name="connsiteX67" fmla="*/ 546100 w 5397500"/>
              <a:gd name="connsiteY67" fmla="*/ 311150 h 6350000"/>
              <a:gd name="connsiteX68" fmla="*/ 546100 w 5397500"/>
              <a:gd name="connsiteY68" fmla="*/ 171450 h 6350000"/>
              <a:gd name="connsiteX69" fmla="*/ 791210 w 5397500"/>
              <a:gd name="connsiteY69" fmla="*/ 332740 h 6350000"/>
              <a:gd name="connsiteX70" fmla="*/ 883920 w 5397500"/>
              <a:gd name="connsiteY70" fmla="*/ 240030 h 6350000"/>
              <a:gd name="connsiteX71" fmla="*/ 791210 w 5397500"/>
              <a:gd name="connsiteY71" fmla="*/ 147320 h 6350000"/>
              <a:gd name="connsiteX72" fmla="*/ 698500 w 5397500"/>
              <a:gd name="connsiteY72" fmla="*/ 241300 h 6350000"/>
              <a:gd name="connsiteX73" fmla="*/ 791210 w 5397500"/>
              <a:gd name="connsiteY73" fmla="*/ 332740 h 6350000"/>
              <a:gd name="connsiteX74" fmla="*/ 791210 w 5397500"/>
              <a:gd name="connsiteY74" fmla="*/ 171450 h 6350000"/>
              <a:gd name="connsiteX75" fmla="*/ 861060 w 5397500"/>
              <a:gd name="connsiteY75" fmla="*/ 241300 h 6350000"/>
              <a:gd name="connsiteX76" fmla="*/ 791210 w 5397500"/>
              <a:gd name="connsiteY76" fmla="*/ 311150 h 6350000"/>
              <a:gd name="connsiteX77" fmla="*/ 721360 w 5397500"/>
              <a:gd name="connsiteY77" fmla="*/ 241300 h 6350000"/>
              <a:gd name="connsiteX78" fmla="*/ 791210 w 5397500"/>
              <a:gd name="connsiteY7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02260 w 5397500"/>
              <a:gd name="connsiteY58" fmla="*/ 311150 h 6350000"/>
              <a:gd name="connsiteX59" fmla="*/ 232410 w 5397500"/>
              <a:gd name="connsiteY59" fmla="*/ 241300 h 6350000"/>
              <a:gd name="connsiteX60" fmla="*/ 546100 w 5397500"/>
              <a:gd name="connsiteY60" fmla="*/ 332740 h 6350000"/>
              <a:gd name="connsiteX61" fmla="*/ 638810 w 5397500"/>
              <a:gd name="connsiteY61" fmla="*/ 240030 h 6350000"/>
              <a:gd name="connsiteX62" fmla="*/ 546100 w 5397500"/>
              <a:gd name="connsiteY62" fmla="*/ 148590 h 6350000"/>
              <a:gd name="connsiteX63" fmla="*/ 546100 w 5397500"/>
              <a:gd name="connsiteY63" fmla="*/ 332740 h 6350000"/>
              <a:gd name="connsiteX64" fmla="*/ 546100 w 5397500"/>
              <a:gd name="connsiteY64" fmla="*/ 171450 h 6350000"/>
              <a:gd name="connsiteX65" fmla="*/ 615950 w 5397500"/>
              <a:gd name="connsiteY65" fmla="*/ 241300 h 6350000"/>
              <a:gd name="connsiteX66" fmla="*/ 546100 w 5397500"/>
              <a:gd name="connsiteY66" fmla="*/ 311150 h 6350000"/>
              <a:gd name="connsiteX67" fmla="*/ 546100 w 5397500"/>
              <a:gd name="connsiteY67" fmla="*/ 171450 h 6350000"/>
              <a:gd name="connsiteX68" fmla="*/ 791210 w 5397500"/>
              <a:gd name="connsiteY68" fmla="*/ 332740 h 6350000"/>
              <a:gd name="connsiteX69" fmla="*/ 883920 w 5397500"/>
              <a:gd name="connsiteY69" fmla="*/ 240030 h 6350000"/>
              <a:gd name="connsiteX70" fmla="*/ 791210 w 5397500"/>
              <a:gd name="connsiteY70" fmla="*/ 147320 h 6350000"/>
              <a:gd name="connsiteX71" fmla="*/ 698500 w 5397500"/>
              <a:gd name="connsiteY71" fmla="*/ 241300 h 6350000"/>
              <a:gd name="connsiteX72" fmla="*/ 791210 w 5397500"/>
              <a:gd name="connsiteY72" fmla="*/ 332740 h 6350000"/>
              <a:gd name="connsiteX73" fmla="*/ 791210 w 5397500"/>
              <a:gd name="connsiteY73" fmla="*/ 171450 h 6350000"/>
              <a:gd name="connsiteX74" fmla="*/ 861060 w 5397500"/>
              <a:gd name="connsiteY74" fmla="*/ 241300 h 6350000"/>
              <a:gd name="connsiteX75" fmla="*/ 791210 w 5397500"/>
              <a:gd name="connsiteY75" fmla="*/ 311150 h 6350000"/>
              <a:gd name="connsiteX76" fmla="*/ 721360 w 5397500"/>
              <a:gd name="connsiteY76" fmla="*/ 241300 h 6350000"/>
              <a:gd name="connsiteX77" fmla="*/ 791210 w 5397500"/>
              <a:gd name="connsiteY7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546100 w 5397500"/>
              <a:gd name="connsiteY57" fmla="*/ 332740 h 6350000"/>
              <a:gd name="connsiteX58" fmla="*/ 638810 w 5397500"/>
              <a:gd name="connsiteY58" fmla="*/ 240030 h 6350000"/>
              <a:gd name="connsiteX59" fmla="*/ 546100 w 5397500"/>
              <a:gd name="connsiteY59" fmla="*/ 148590 h 6350000"/>
              <a:gd name="connsiteX60" fmla="*/ 546100 w 5397500"/>
              <a:gd name="connsiteY60" fmla="*/ 332740 h 6350000"/>
              <a:gd name="connsiteX61" fmla="*/ 546100 w 5397500"/>
              <a:gd name="connsiteY61" fmla="*/ 171450 h 6350000"/>
              <a:gd name="connsiteX62" fmla="*/ 615950 w 5397500"/>
              <a:gd name="connsiteY62" fmla="*/ 241300 h 6350000"/>
              <a:gd name="connsiteX63" fmla="*/ 546100 w 5397500"/>
              <a:gd name="connsiteY63" fmla="*/ 311150 h 6350000"/>
              <a:gd name="connsiteX64" fmla="*/ 546100 w 5397500"/>
              <a:gd name="connsiteY64" fmla="*/ 171450 h 6350000"/>
              <a:gd name="connsiteX65" fmla="*/ 791210 w 5397500"/>
              <a:gd name="connsiteY65" fmla="*/ 332740 h 6350000"/>
              <a:gd name="connsiteX66" fmla="*/ 883920 w 5397500"/>
              <a:gd name="connsiteY66" fmla="*/ 240030 h 6350000"/>
              <a:gd name="connsiteX67" fmla="*/ 791210 w 5397500"/>
              <a:gd name="connsiteY67" fmla="*/ 147320 h 6350000"/>
              <a:gd name="connsiteX68" fmla="*/ 698500 w 5397500"/>
              <a:gd name="connsiteY68" fmla="*/ 241300 h 6350000"/>
              <a:gd name="connsiteX69" fmla="*/ 791210 w 5397500"/>
              <a:gd name="connsiteY69" fmla="*/ 332740 h 6350000"/>
              <a:gd name="connsiteX70" fmla="*/ 791210 w 5397500"/>
              <a:gd name="connsiteY70" fmla="*/ 171450 h 6350000"/>
              <a:gd name="connsiteX71" fmla="*/ 861060 w 5397500"/>
              <a:gd name="connsiteY71" fmla="*/ 241300 h 6350000"/>
              <a:gd name="connsiteX72" fmla="*/ 791210 w 5397500"/>
              <a:gd name="connsiteY72" fmla="*/ 311150 h 6350000"/>
              <a:gd name="connsiteX73" fmla="*/ 721360 w 5397500"/>
              <a:gd name="connsiteY73" fmla="*/ 241300 h 6350000"/>
              <a:gd name="connsiteX74" fmla="*/ 791210 w 5397500"/>
              <a:gd name="connsiteY7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209550 w 5397500"/>
              <a:gd name="connsiteY53" fmla="*/ 24130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546100 w 5397500"/>
              <a:gd name="connsiteY56" fmla="*/ 332740 h 6350000"/>
              <a:gd name="connsiteX57" fmla="*/ 638810 w 5397500"/>
              <a:gd name="connsiteY57" fmla="*/ 240030 h 6350000"/>
              <a:gd name="connsiteX58" fmla="*/ 546100 w 5397500"/>
              <a:gd name="connsiteY58" fmla="*/ 148590 h 6350000"/>
              <a:gd name="connsiteX59" fmla="*/ 546100 w 5397500"/>
              <a:gd name="connsiteY59" fmla="*/ 332740 h 6350000"/>
              <a:gd name="connsiteX60" fmla="*/ 546100 w 5397500"/>
              <a:gd name="connsiteY60" fmla="*/ 171450 h 6350000"/>
              <a:gd name="connsiteX61" fmla="*/ 615950 w 5397500"/>
              <a:gd name="connsiteY61" fmla="*/ 241300 h 6350000"/>
              <a:gd name="connsiteX62" fmla="*/ 546100 w 5397500"/>
              <a:gd name="connsiteY62" fmla="*/ 311150 h 6350000"/>
              <a:gd name="connsiteX63" fmla="*/ 546100 w 5397500"/>
              <a:gd name="connsiteY63" fmla="*/ 171450 h 6350000"/>
              <a:gd name="connsiteX64" fmla="*/ 791210 w 5397500"/>
              <a:gd name="connsiteY64" fmla="*/ 332740 h 6350000"/>
              <a:gd name="connsiteX65" fmla="*/ 883920 w 5397500"/>
              <a:gd name="connsiteY65" fmla="*/ 240030 h 6350000"/>
              <a:gd name="connsiteX66" fmla="*/ 791210 w 5397500"/>
              <a:gd name="connsiteY66" fmla="*/ 147320 h 6350000"/>
              <a:gd name="connsiteX67" fmla="*/ 698500 w 5397500"/>
              <a:gd name="connsiteY67" fmla="*/ 241300 h 6350000"/>
              <a:gd name="connsiteX68" fmla="*/ 791210 w 5397500"/>
              <a:gd name="connsiteY68" fmla="*/ 332740 h 6350000"/>
              <a:gd name="connsiteX69" fmla="*/ 791210 w 5397500"/>
              <a:gd name="connsiteY69" fmla="*/ 171450 h 6350000"/>
              <a:gd name="connsiteX70" fmla="*/ 861060 w 5397500"/>
              <a:gd name="connsiteY70" fmla="*/ 241300 h 6350000"/>
              <a:gd name="connsiteX71" fmla="*/ 791210 w 5397500"/>
              <a:gd name="connsiteY71" fmla="*/ 311150 h 6350000"/>
              <a:gd name="connsiteX72" fmla="*/ 721360 w 5397500"/>
              <a:gd name="connsiteY72" fmla="*/ 241300 h 6350000"/>
              <a:gd name="connsiteX73" fmla="*/ 791210 w 5397500"/>
              <a:gd name="connsiteY73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1714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546100 w 5397500"/>
              <a:gd name="connsiteY60" fmla="*/ 171450 h 6350000"/>
              <a:gd name="connsiteX61" fmla="*/ 791210 w 5397500"/>
              <a:gd name="connsiteY61" fmla="*/ 332740 h 6350000"/>
              <a:gd name="connsiteX62" fmla="*/ 883920 w 5397500"/>
              <a:gd name="connsiteY62" fmla="*/ 240030 h 6350000"/>
              <a:gd name="connsiteX63" fmla="*/ 791210 w 5397500"/>
              <a:gd name="connsiteY63" fmla="*/ 147320 h 6350000"/>
              <a:gd name="connsiteX64" fmla="*/ 698500 w 5397500"/>
              <a:gd name="connsiteY64" fmla="*/ 241300 h 6350000"/>
              <a:gd name="connsiteX65" fmla="*/ 791210 w 5397500"/>
              <a:gd name="connsiteY65" fmla="*/ 332740 h 6350000"/>
              <a:gd name="connsiteX66" fmla="*/ 791210 w 5397500"/>
              <a:gd name="connsiteY66" fmla="*/ 171450 h 6350000"/>
              <a:gd name="connsiteX67" fmla="*/ 861060 w 5397500"/>
              <a:gd name="connsiteY67" fmla="*/ 241300 h 6350000"/>
              <a:gd name="connsiteX68" fmla="*/ 791210 w 5397500"/>
              <a:gd name="connsiteY68" fmla="*/ 311150 h 6350000"/>
              <a:gd name="connsiteX69" fmla="*/ 721360 w 5397500"/>
              <a:gd name="connsiteY69" fmla="*/ 241300 h 6350000"/>
              <a:gd name="connsiteX70" fmla="*/ 791210 w 5397500"/>
              <a:gd name="connsiteY7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3111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791210 w 5397500"/>
              <a:gd name="connsiteY60" fmla="*/ 332740 h 6350000"/>
              <a:gd name="connsiteX61" fmla="*/ 883920 w 5397500"/>
              <a:gd name="connsiteY61" fmla="*/ 240030 h 6350000"/>
              <a:gd name="connsiteX62" fmla="*/ 791210 w 5397500"/>
              <a:gd name="connsiteY62" fmla="*/ 147320 h 6350000"/>
              <a:gd name="connsiteX63" fmla="*/ 698500 w 5397500"/>
              <a:gd name="connsiteY63" fmla="*/ 241300 h 6350000"/>
              <a:gd name="connsiteX64" fmla="*/ 791210 w 5397500"/>
              <a:gd name="connsiteY64" fmla="*/ 332740 h 6350000"/>
              <a:gd name="connsiteX65" fmla="*/ 791210 w 5397500"/>
              <a:gd name="connsiteY65" fmla="*/ 171450 h 6350000"/>
              <a:gd name="connsiteX66" fmla="*/ 861060 w 5397500"/>
              <a:gd name="connsiteY66" fmla="*/ 241300 h 6350000"/>
              <a:gd name="connsiteX67" fmla="*/ 791210 w 5397500"/>
              <a:gd name="connsiteY67" fmla="*/ 311150 h 6350000"/>
              <a:gd name="connsiteX68" fmla="*/ 721360 w 5397500"/>
              <a:gd name="connsiteY68" fmla="*/ 241300 h 6350000"/>
              <a:gd name="connsiteX69" fmla="*/ 791210 w 5397500"/>
              <a:gd name="connsiteY6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698500 w 5397500"/>
              <a:gd name="connsiteY62" fmla="*/ 241300 h 6350000"/>
              <a:gd name="connsiteX63" fmla="*/ 791210 w 5397500"/>
              <a:gd name="connsiteY63" fmla="*/ 332740 h 6350000"/>
              <a:gd name="connsiteX64" fmla="*/ 791210 w 5397500"/>
              <a:gd name="connsiteY64" fmla="*/ 171450 h 6350000"/>
              <a:gd name="connsiteX65" fmla="*/ 861060 w 5397500"/>
              <a:gd name="connsiteY65" fmla="*/ 241300 h 6350000"/>
              <a:gd name="connsiteX66" fmla="*/ 791210 w 5397500"/>
              <a:gd name="connsiteY66" fmla="*/ 311150 h 6350000"/>
              <a:gd name="connsiteX67" fmla="*/ 721360 w 5397500"/>
              <a:gd name="connsiteY67" fmla="*/ 241300 h 6350000"/>
              <a:gd name="connsiteX68" fmla="*/ 791210 w 5397500"/>
              <a:gd name="connsiteY6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791210 w 5397500"/>
              <a:gd name="connsiteY62" fmla="*/ 332740 h 6350000"/>
              <a:gd name="connsiteX63" fmla="*/ 791210 w 5397500"/>
              <a:gd name="connsiteY63" fmla="*/ 171450 h 6350000"/>
              <a:gd name="connsiteX64" fmla="*/ 861060 w 5397500"/>
              <a:gd name="connsiteY64" fmla="*/ 241300 h 6350000"/>
              <a:gd name="connsiteX65" fmla="*/ 791210 w 5397500"/>
              <a:gd name="connsiteY65" fmla="*/ 311150 h 6350000"/>
              <a:gd name="connsiteX66" fmla="*/ 721360 w 5397500"/>
              <a:gd name="connsiteY66" fmla="*/ 241300 h 6350000"/>
              <a:gd name="connsiteX67" fmla="*/ 791210 w 5397500"/>
              <a:gd name="connsiteY6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791210 w 5397500"/>
              <a:gd name="connsiteY56" fmla="*/ 332740 h 6350000"/>
              <a:gd name="connsiteX57" fmla="*/ 883920 w 5397500"/>
              <a:gd name="connsiteY57" fmla="*/ 240030 h 6350000"/>
              <a:gd name="connsiteX58" fmla="*/ 791210 w 5397500"/>
              <a:gd name="connsiteY58" fmla="*/ 147320 h 6350000"/>
              <a:gd name="connsiteX59" fmla="*/ 791210 w 5397500"/>
              <a:gd name="connsiteY59" fmla="*/ 332740 h 6350000"/>
              <a:gd name="connsiteX60" fmla="*/ 791210 w 5397500"/>
              <a:gd name="connsiteY60" fmla="*/ 171450 h 6350000"/>
              <a:gd name="connsiteX61" fmla="*/ 861060 w 5397500"/>
              <a:gd name="connsiteY61" fmla="*/ 241300 h 6350000"/>
              <a:gd name="connsiteX62" fmla="*/ 791210 w 5397500"/>
              <a:gd name="connsiteY62" fmla="*/ 311150 h 6350000"/>
              <a:gd name="connsiteX63" fmla="*/ 721360 w 5397500"/>
              <a:gd name="connsiteY63" fmla="*/ 241300 h 6350000"/>
              <a:gd name="connsiteX64" fmla="*/ 791210 w 5397500"/>
              <a:gd name="connsiteY6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1714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61" fmla="*/ 791210 w 5397500"/>
              <a:gd name="connsiteY6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21360 w 5397500"/>
              <a:gd name="connsiteY57" fmla="*/ 24130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3111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14732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lnTo>
                  <a:pt x="5147310" y="6350000"/>
                </a:lnTo>
                <a:lnTo>
                  <a:pt x="5148580" y="6350000"/>
                </a:lnTo>
                <a:lnTo>
                  <a:pt x="5151120" y="6350000"/>
                </a:ln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</a:path>
            </a:pathLst>
          </a:custGeom>
          <a:solidFill>
            <a:srgbClr val="152544"/>
          </a:solid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07B39-206C-20C8-A00D-C42DB58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76406" y="2019300"/>
            <a:ext cx="7339994" cy="778362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50CAC4-1C34-EC6E-7E37-F72FF9C10C88}"/>
              </a:ext>
            </a:extLst>
          </p:cNvPr>
          <p:cNvSpPr/>
          <p:nvPr/>
        </p:nvSpPr>
        <p:spPr>
          <a:xfrm>
            <a:off x="10761096" y="9239607"/>
            <a:ext cx="6095800" cy="104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D075B7-A4A3-D7CE-7119-CB02C9B8F1FB}"/>
              </a:ext>
            </a:extLst>
          </p:cNvPr>
          <p:cNvCxnSpPr>
            <a:cxnSpLocks/>
          </p:cNvCxnSpPr>
          <p:nvPr/>
        </p:nvCxnSpPr>
        <p:spPr>
          <a:xfrm>
            <a:off x="10668000" y="9244011"/>
            <a:ext cx="6188895" cy="0"/>
          </a:xfrm>
          <a:prstGeom prst="line">
            <a:avLst/>
          </a:prstGeom>
          <a:ln w="28575">
            <a:solidFill>
              <a:srgbClr val="15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378B0-ED00-F915-0711-25063CE9D1C3}"/>
              </a:ext>
            </a:extLst>
          </p:cNvPr>
          <p:cNvSpPr txBox="1"/>
          <p:nvPr/>
        </p:nvSpPr>
        <p:spPr>
          <a:xfrm>
            <a:off x="1297631" y="6614648"/>
            <a:ext cx="6192948" cy="2473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🎉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 소개 페이지 작성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🎉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 </a:t>
            </a:r>
            <a:r>
              <a:rPr lang="ko-KR" altLang="en-US" sz="3200" dirty="0" err="1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타입별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조회 기능 구현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🎉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데이터 기반으로 쿠키 자동 조회 하여 쿠키 상세 페이지 구현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E8DFC-4AFC-AD8A-77E3-E3C48872BC42}"/>
              </a:ext>
            </a:extLst>
          </p:cNvPr>
          <p:cNvSpPr txBox="1"/>
          <p:nvPr/>
        </p:nvSpPr>
        <p:spPr>
          <a:xfrm rot="21182610">
            <a:off x="1855890" y="2935521"/>
            <a:ext cx="434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샤이닝글리터맛</a:t>
            </a:r>
            <a:r>
              <a:rPr lang="ko-KR" altLang="en-US" sz="3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600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6C50E3-9108-3F9C-6CA1-C8D993F23A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295" y="1231804"/>
            <a:ext cx="1491657" cy="226800"/>
            <a:chOff x="8915400" y="1377966"/>
            <a:chExt cx="1712210" cy="260334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07CA49A-A3D7-DC14-F6FA-E5ABED184C47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D7253F16-3D80-D6EC-B5ED-7FB86EE5856D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09058AA-E937-9D0B-DC0B-D1539E8CD725}"/>
                </a:ext>
              </a:extLst>
            </p:cNvPr>
            <p:cNvSpPr/>
            <p:nvPr/>
          </p:nvSpPr>
          <p:spPr>
            <a:xfrm>
              <a:off x="965576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DB5B922-021F-5C58-825A-F4DDB5B71BF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3C60675-03B2-B1CB-63D9-0F1595CB676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  <p:extLst>
      <p:ext uri="{BB962C8B-B14F-4D97-AF65-F5344CB8AC3E}">
        <p14:creationId xmlns:p14="http://schemas.microsoft.com/office/powerpoint/2010/main" val="2448300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5400000">
            <a:off x="-2489378" y="437407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156" y="8595356"/>
            <a:ext cx="1021087" cy="1021087"/>
          </a:xfrm>
          <a:custGeom>
            <a:avLst/>
            <a:gdLst/>
            <a:ahLst/>
            <a:cxnLst/>
            <a:rect l="l" t="t" r="r" b="b"/>
            <a:pathLst>
              <a:path w="1021087" h="1021087">
                <a:moveTo>
                  <a:pt x="0" y="0"/>
                </a:moveTo>
                <a:lnTo>
                  <a:pt x="1021088" y="0"/>
                </a:lnTo>
                <a:lnTo>
                  <a:pt x="1021088" y="1021088"/>
                </a:lnTo>
                <a:lnTo>
                  <a:pt x="0" y="1021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[쿠키런_킹덤] 다크카카오 쿠키 뽑기 연출">
            <a:hlinkClick r:id="" action="ppaction://media"/>
            <a:extLst>
              <a:ext uri="{FF2B5EF4-FFF2-40B4-BE49-F238E27FC236}">
                <a16:creationId xmlns:a16="http://schemas.microsoft.com/office/drawing/2014/main" id="{1C14FECF-F805-4111-97CF-6DA70075E0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09800" y="1523812"/>
            <a:ext cx="15444000" cy="7239375"/>
          </a:xfrm>
          <a:prstGeom prst="round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30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배경"/>
          <p:cNvSpPr/>
          <p:nvPr/>
        </p:nvSpPr>
        <p:spPr>
          <a:xfrm flipH="1">
            <a:off x="10280599" y="1043513"/>
            <a:ext cx="6963887" cy="8199973"/>
          </a:xfrm>
          <a:custGeom>
            <a:avLst/>
            <a:gdLst/>
            <a:ahLst/>
            <a:cxnLst/>
            <a:rect l="l" t="t" r="r" b="b"/>
            <a:pathLst>
              <a:path w="5373370" h="6327140">
                <a:moveTo>
                  <a:pt x="5373370" y="610870"/>
                </a:moveTo>
                <a:lnTo>
                  <a:pt x="5373370" y="953770"/>
                </a:lnTo>
                <a:moveTo>
                  <a:pt x="5373370" y="953770"/>
                </a:moveTo>
                <a:lnTo>
                  <a:pt x="5373370" y="6079490"/>
                </a:lnTo>
                <a:cubicBezTo>
                  <a:pt x="5373370" y="6216650"/>
                  <a:pt x="5262880" y="6327140"/>
                  <a:pt x="5125720" y="6327140"/>
                </a:cubicBezTo>
                <a:lnTo>
                  <a:pt x="247650" y="6327140"/>
                </a:lnTo>
                <a:cubicBezTo>
                  <a:pt x="110490" y="6327140"/>
                  <a:pt x="0" y="6216650"/>
                  <a:pt x="0" y="6079490"/>
                </a:cubicBezTo>
                <a:lnTo>
                  <a:pt x="0" y="247650"/>
                </a:lnTo>
                <a:cubicBezTo>
                  <a:pt x="0" y="110490"/>
                  <a:pt x="110490" y="0"/>
                  <a:pt x="247650" y="0"/>
                </a:cubicBezTo>
                <a:lnTo>
                  <a:pt x="5125720" y="0"/>
                </a:lnTo>
                <a:cubicBezTo>
                  <a:pt x="5262880" y="0"/>
                  <a:pt x="5373370" y="110490"/>
                  <a:pt x="5373370" y="247650"/>
                </a:cubicBezTo>
                <a:lnTo>
                  <a:pt x="5373370" y="610870"/>
                </a:lnTo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CookieRunOTF Regular" panose="020B0600000101010101" pitchFamily="34" charset="-127"/>
            </a:endParaRPr>
          </a:p>
        </p:txBody>
      </p:sp>
      <p:sp>
        <p:nvSpPr>
          <p:cNvPr id="4" name="스크롤바"/>
          <p:cNvSpPr/>
          <p:nvPr/>
        </p:nvSpPr>
        <p:spPr>
          <a:xfrm>
            <a:off x="16938346" y="1639336"/>
            <a:ext cx="306141" cy="7605796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5" name="위 프레임"/>
          <p:cNvSpPr/>
          <p:nvPr/>
        </p:nvSpPr>
        <p:spPr>
          <a:xfrm>
            <a:off x="10280599" y="1043513"/>
            <a:ext cx="6963887" cy="5502311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</p:sp>
      <p:grpSp>
        <p:nvGrpSpPr>
          <p:cNvPr id="8" name="Group 8"/>
          <p:cNvGrpSpPr/>
          <p:nvPr/>
        </p:nvGrpSpPr>
        <p:grpSpPr>
          <a:xfrm>
            <a:off x="759865" y="980144"/>
            <a:ext cx="8961085" cy="5758253"/>
            <a:chOff x="-1457044" y="-2906982"/>
            <a:chExt cx="11948113" cy="7677671"/>
          </a:xfrm>
        </p:grpSpPr>
        <p:sp>
          <p:nvSpPr>
            <p:cNvPr id="9" name="TextBox 9"/>
            <p:cNvSpPr txBox="1"/>
            <p:nvPr/>
          </p:nvSpPr>
          <p:spPr>
            <a:xfrm>
              <a:off x="-1457044" y="-2906982"/>
              <a:ext cx="11480799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58614" y="1575113"/>
              <a:ext cx="8932455" cy="31955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115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김창민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7" name="외곽 프레임"/>
          <p:cNvSpPr/>
          <p:nvPr/>
        </p:nvSpPr>
        <p:spPr>
          <a:xfrm>
            <a:off x="10265786" y="1028700"/>
            <a:ext cx="6995160" cy="8229600"/>
          </a:xfrm>
          <a:custGeom>
            <a:avLst/>
            <a:gdLst>
              <a:gd name="connsiteX0" fmla="*/ 6638702 w 6899052"/>
              <a:gd name="connsiteY0" fmla="*/ 0 h 6350000"/>
              <a:gd name="connsiteX1" fmla="*/ 1760632 w 6899052"/>
              <a:gd name="connsiteY1" fmla="*/ 0 h 6350000"/>
              <a:gd name="connsiteX2" fmla="*/ 1501552 w 6899052"/>
              <a:gd name="connsiteY2" fmla="*/ 259080 h 6350000"/>
              <a:gd name="connsiteX3" fmla="*/ 1501552 w 6899052"/>
              <a:gd name="connsiteY3" fmla="*/ 6090920 h 6350000"/>
              <a:gd name="connsiteX4" fmla="*/ 1760632 w 6899052"/>
              <a:gd name="connsiteY4" fmla="*/ 6350000 h 6350000"/>
              <a:gd name="connsiteX5" fmla="*/ 6638702 w 6899052"/>
              <a:gd name="connsiteY5" fmla="*/ 6350000 h 6350000"/>
              <a:gd name="connsiteX6" fmla="*/ 6648862 w 6899052"/>
              <a:gd name="connsiteY6" fmla="*/ 6350000 h 6350000"/>
              <a:gd name="connsiteX7" fmla="*/ 6650132 w 6899052"/>
              <a:gd name="connsiteY7" fmla="*/ 6350000 h 6350000"/>
              <a:gd name="connsiteX8" fmla="*/ 6652672 w 6899052"/>
              <a:gd name="connsiteY8" fmla="*/ 6350000 h 6350000"/>
              <a:gd name="connsiteX9" fmla="*/ 6899052 w 6899052"/>
              <a:gd name="connsiteY9" fmla="*/ 6092190 h 6350000"/>
              <a:gd name="connsiteX10" fmla="*/ 6899052 w 6899052"/>
              <a:gd name="connsiteY10" fmla="*/ 4145280 h 6350000"/>
              <a:gd name="connsiteX11" fmla="*/ 6899052 w 6899052"/>
              <a:gd name="connsiteY11" fmla="*/ 2406650 h 6350000"/>
              <a:gd name="connsiteX12" fmla="*/ 6899052 w 6899052"/>
              <a:gd name="connsiteY12" fmla="*/ 471170 h 6350000"/>
              <a:gd name="connsiteX13" fmla="*/ 6899052 w 6899052"/>
              <a:gd name="connsiteY13" fmla="*/ 259080 h 6350000"/>
              <a:gd name="connsiteX14" fmla="*/ 6638702 w 6899052"/>
              <a:gd name="connsiteY14" fmla="*/ 0 h 6350000"/>
              <a:gd name="connsiteX15" fmla="*/ 1760632 w 6899052"/>
              <a:gd name="connsiteY15" fmla="*/ 22860 h 6350000"/>
              <a:gd name="connsiteX16" fmla="*/ 6638702 w 6899052"/>
              <a:gd name="connsiteY16" fmla="*/ 22860 h 6350000"/>
              <a:gd name="connsiteX17" fmla="*/ 6874922 w 6899052"/>
              <a:gd name="connsiteY17" fmla="*/ 259080 h 6350000"/>
              <a:gd name="connsiteX18" fmla="*/ 6874922 w 6899052"/>
              <a:gd name="connsiteY18" fmla="*/ 459740 h 6350000"/>
              <a:gd name="connsiteX19" fmla="*/ 6648862 w 6899052"/>
              <a:gd name="connsiteY19" fmla="*/ 459740 h 6350000"/>
              <a:gd name="connsiteX20" fmla="*/ 1524412 w 6899052"/>
              <a:gd name="connsiteY20" fmla="*/ 459740 h 6350000"/>
              <a:gd name="connsiteX21" fmla="*/ 1524412 w 6899052"/>
              <a:gd name="connsiteY21" fmla="*/ 259080 h 6350000"/>
              <a:gd name="connsiteX22" fmla="*/ 1760632 w 6899052"/>
              <a:gd name="connsiteY22" fmla="*/ 22860 h 6350000"/>
              <a:gd name="connsiteX23" fmla="*/ 1524412 w 6899052"/>
              <a:gd name="connsiteY23" fmla="*/ 6090920 h 6350000"/>
              <a:gd name="connsiteX24" fmla="*/ 1524412 w 6899052"/>
              <a:gd name="connsiteY24" fmla="*/ 481330 h 6350000"/>
              <a:gd name="connsiteX25" fmla="*/ 6638702 w 6899052"/>
              <a:gd name="connsiteY25" fmla="*/ 481330 h 6350000"/>
              <a:gd name="connsiteX26" fmla="*/ 6638702 w 6899052"/>
              <a:gd name="connsiteY26" fmla="*/ 6327140 h 6350000"/>
              <a:gd name="connsiteX27" fmla="*/ 1760632 w 6899052"/>
              <a:gd name="connsiteY27" fmla="*/ 6327140 h 6350000"/>
              <a:gd name="connsiteX28" fmla="*/ 1524412 w 6899052"/>
              <a:gd name="connsiteY28" fmla="*/ 6090920 h 6350000"/>
              <a:gd name="connsiteX29" fmla="*/ 6874922 w 6899052"/>
              <a:gd name="connsiteY29" fmla="*/ 6090920 h 6350000"/>
              <a:gd name="connsiteX30" fmla="*/ 6660292 w 6899052"/>
              <a:gd name="connsiteY30" fmla="*/ 6325870 h 6350000"/>
              <a:gd name="connsiteX31" fmla="*/ 6660292 w 6899052"/>
              <a:gd name="connsiteY31" fmla="*/ 4216400 h 6350000"/>
              <a:gd name="connsiteX32" fmla="*/ 6761892 w 6899052"/>
              <a:gd name="connsiteY32" fmla="*/ 4269740 h 6350000"/>
              <a:gd name="connsiteX33" fmla="*/ 6772052 w 6899052"/>
              <a:gd name="connsiteY33" fmla="*/ 4269740 h 6350000"/>
              <a:gd name="connsiteX34" fmla="*/ 6873652 w 6899052"/>
              <a:gd name="connsiteY34" fmla="*/ 4216400 h 6350000"/>
              <a:gd name="connsiteX35" fmla="*/ 6873652 w 6899052"/>
              <a:gd name="connsiteY35" fmla="*/ 6090920 h 6350000"/>
              <a:gd name="connsiteX36" fmla="*/ 6874922 w 6899052"/>
              <a:gd name="connsiteY36" fmla="*/ 6090920 h 6350000"/>
              <a:gd name="connsiteX37" fmla="*/ 6660292 w 6899052"/>
              <a:gd name="connsiteY37" fmla="*/ 4145280 h 6350000"/>
              <a:gd name="connsiteX38" fmla="*/ 6660292 w 6899052"/>
              <a:gd name="connsiteY38" fmla="*/ 2406650 h 6350000"/>
              <a:gd name="connsiteX39" fmla="*/ 6761892 w 6899052"/>
              <a:gd name="connsiteY39" fmla="*/ 2305050 h 6350000"/>
              <a:gd name="connsiteX40" fmla="*/ 6772052 w 6899052"/>
              <a:gd name="connsiteY40" fmla="*/ 2305050 h 6350000"/>
              <a:gd name="connsiteX41" fmla="*/ 6873652 w 6899052"/>
              <a:gd name="connsiteY41" fmla="*/ 2406650 h 6350000"/>
              <a:gd name="connsiteX42" fmla="*/ 6873652 w 6899052"/>
              <a:gd name="connsiteY42" fmla="*/ 4145280 h 6350000"/>
              <a:gd name="connsiteX43" fmla="*/ 6772052 w 6899052"/>
              <a:gd name="connsiteY43" fmla="*/ 4246880 h 6350000"/>
              <a:gd name="connsiteX44" fmla="*/ 6761892 w 6899052"/>
              <a:gd name="connsiteY44" fmla="*/ 4246880 h 6350000"/>
              <a:gd name="connsiteX45" fmla="*/ 6660292 w 6899052"/>
              <a:gd name="connsiteY45" fmla="*/ 4145280 h 6350000"/>
              <a:gd name="connsiteX46" fmla="*/ 6773322 w 6899052"/>
              <a:gd name="connsiteY46" fmla="*/ 2282190 h 6350000"/>
              <a:gd name="connsiteX47" fmla="*/ 6763162 w 6899052"/>
              <a:gd name="connsiteY47" fmla="*/ 2282190 h 6350000"/>
              <a:gd name="connsiteX48" fmla="*/ 6661562 w 6899052"/>
              <a:gd name="connsiteY48" fmla="*/ 2335530 h 6350000"/>
              <a:gd name="connsiteX49" fmla="*/ 6661562 w 6899052"/>
              <a:gd name="connsiteY49" fmla="*/ 481330 h 6350000"/>
              <a:gd name="connsiteX50" fmla="*/ 6876192 w 6899052"/>
              <a:gd name="connsiteY50" fmla="*/ 481330 h 6350000"/>
              <a:gd name="connsiteX51" fmla="*/ 6876192 w 6899052"/>
              <a:gd name="connsiteY51" fmla="*/ 2334260 h 6350000"/>
              <a:gd name="connsiteX52" fmla="*/ 6773322 w 6899052"/>
              <a:gd name="connsiteY52" fmla="*/ 2282190 h 6350000"/>
              <a:gd name="connsiteX53" fmla="*/ 1803812 w 6899052"/>
              <a:gd name="connsiteY53" fmla="*/ 332740 h 6350000"/>
              <a:gd name="connsiteX54" fmla="*/ 1896522 w 6899052"/>
              <a:gd name="connsiteY54" fmla="*/ 240030 h 6350000"/>
              <a:gd name="connsiteX55" fmla="*/ 1803812 w 6899052"/>
              <a:gd name="connsiteY55" fmla="*/ 147320 h 6350000"/>
              <a:gd name="connsiteX56" fmla="*/ 1711102 w 6899052"/>
              <a:gd name="connsiteY56" fmla="*/ 241300 h 6350000"/>
              <a:gd name="connsiteX57" fmla="*/ 1803812 w 6899052"/>
              <a:gd name="connsiteY57" fmla="*/ 332740 h 6350000"/>
              <a:gd name="connsiteX58" fmla="*/ 726 w 6899052"/>
              <a:gd name="connsiteY58" fmla="*/ 494829 h 6350000"/>
              <a:gd name="connsiteX59" fmla="*/ 1873662 w 6899052"/>
              <a:gd name="connsiteY59" fmla="*/ 241300 h 6350000"/>
              <a:gd name="connsiteX60" fmla="*/ 1803812 w 6899052"/>
              <a:gd name="connsiteY60" fmla="*/ 311150 h 6350000"/>
              <a:gd name="connsiteX61" fmla="*/ 1733962 w 6899052"/>
              <a:gd name="connsiteY61" fmla="*/ 241300 h 6350000"/>
              <a:gd name="connsiteX62" fmla="*/ 726 w 6899052"/>
              <a:gd name="connsiteY62" fmla="*/ 494829 h 6350000"/>
              <a:gd name="connsiteX63" fmla="*/ 2047652 w 6899052"/>
              <a:gd name="connsiteY63" fmla="*/ 332740 h 6350000"/>
              <a:gd name="connsiteX64" fmla="*/ 2140362 w 6899052"/>
              <a:gd name="connsiteY64" fmla="*/ 240030 h 6350000"/>
              <a:gd name="connsiteX65" fmla="*/ 2047652 w 6899052"/>
              <a:gd name="connsiteY65" fmla="*/ 148590 h 6350000"/>
              <a:gd name="connsiteX66" fmla="*/ 1956212 w 6899052"/>
              <a:gd name="connsiteY66" fmla="*/ 241300 h 6350000"/>
              <a:gd name="connsiteX67" fmla="*/ 2047652 w 6899052"/>
              <a:gd name="connsiteY67" fmla="*/ 332740 h 6350000"/>
              <a:gd name="connsiteX68" fmla="*/ 2047652 w 6899052"/>
              <a:gd name="connsiteY68" fmla="*/ 171450 h 6350000"/>
              <a:gd name="connsiteX69" fmla="*/ 2117502 w 6899052"/>
              <a:gd name="connsiteY69" fmla="*/ 241300 h 6350000"/>
              <a:gd name="connsiteX70" fmla="*/ 2047652 w 6899052"/>
              <a:gd name="connsiteY70" fmla="*/ 311150 h 6350000"/>
              <a:gd name="connsiteX71" fmla="*/ 1977802 w 6899052"/>
              <a:gd name="connsiteY71" fmla="*/ 241300 h 6350000"/>
              <a:gd name="connsiteX72" fmla="*/ 2047652 w 6899052"/>
              <a:gd name="connsiteY72" fmla="*/ 171450 h 6350000"/>
              <a:gd name="connsiteX73" fmla="*/ 2292762 w 6899052"/>
              <a:gd name="connsiteY73" fmla="*/ 332740 h 6350000"/>
              <a:gd name="connsiteX74" fmla="*/ 2385472 w 6899052"/>
              <a:gd name="connsiteY74" fmla="*/ 240030 h 6350000"/>
              <a:gd name="connsiteX75" fmla="*/ 2292762 w 6899052"/>
              <a:gd name="connsiteY75" fmla="*/ 147320 h 6350000"/>
              <a:gd name="connsiteX76" fmla="*/ 2200052 w 6899052"/>
              <a:gd name="connsiteY76" fmla="*/ 241300 h 6350000"/>
              <a:gd name="connsiteX77" fmla="*/ 2292762 w 6899052"/>
              <a:gd name="connsiteY77" fmla="*/ 332740 h 6350000"/>
              <a:gd name="connsiteX78" fmla="*/ 2292762 w 6899052"/>
              <a:gd name="connsiteY78" fmla="*/ 171450 h 6350000"/>
              <a:gd name="connsiteX79" fmla="*/ 2362612 w 6899052"/>
              <a:gd name="connsiteY79" fmla="*/ 241300 h 6350000"/>
              <a:gd name="connsiteX80" fmla="*/ 2292762 w 6899052"/>
              <a:gd name="connsiteY80" fmla="*/ 311150 h 6350000"/>
              <a:gd name="connsiteX81" fmla="*/ 2222912 w 6899052"/>
              <a:gd name="connsiteY81" fmla="*/ 241300 h 6350000"/>
              <a:gd name="connsiteX82" fmla="*/ 2292762 w 6899052"/>
              <a:gd name="connsiteY82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302260 w 5397500"/>
              <a:gd name="connsiteY55" fmla="*/ 147320 h 6350000"/>
              <a:gd name="connsiteX56" fmla="*/ 209550 w 5397500"/>
              <a:gd name="connsiteY56" fmla="*/ 241300 h 6350000"/>
              <a:gd name="connsiteX57" fmla="*/ 302260 w 5397500"/>
              <a:gd name="connsiteY57" fmla="*/ 332740 h 6350000"/>
              <a:gd name="connsiteX58" fmla="*/ 232410 w 5397500"/>
              <a:gd name="connsiteY58" fmla="*/ 241300 h 6350000"/>
              <a:gd name="connsiteX59" fmla="*/ 372110 w 5397500"/>
              <a:gd name="connsiteY59" fmla="*/ 241300 h 6350000"/>
              <a:gd name="connsiteX60" fmla="*/ 302260 w 5397500"/>
              <a:gd name="connsiteY60" fmla="*/ 311150 h 6350000"/>
              <a:gd name="connsiteX61" fmla="*/ 232410 w 5397500"/>
              <a:gd name="connsiteY61" fmla="*/ 241300 h 6350000"/>
              <a:gd name="connsiteX62" fmla="*/ 546100 w 5397500"/>
              <a:gd name="connsiteY62" fmla="*/ 332740 h 6350000"/>
              <a:gd name="connsiteX63" fmla="*/ 638810 w 5397500"/>
              <a:gd name="connsiteY63" fmla="*/ 240030 h 6350000"/>
              <a:gd name="connsiteX64" fmla="*/ 546100 w 5397500"/>
              <a:gd name="connsiteY64" fmla="*/ 148590 h 6350000"/>
              <a:gd name="connsiteX65" fmla="*/ 454660 w 5397500"/>
              <a:gd name="connsiteY65" fmla="*/ 241300 h 6350000"/>
              <a:gd name="connsiteX66" fmla="*/ 546100 w 5397500"/>
              <a:gd name="connsiteY66" fmla="*/ 332740 h 6350000"/>
              <a:gd name="connsiteX67" fmla="*/ 546100 w 5397500"/>
              <a:gd name="connsiteY67" fmla="*/ 171450 h 6350000"/>
              <a:gd name="connsiteX68" fmla="*/ 615950 w 5397500"/>
              <a:gd name="connsiteY68" fmla="*/ 241300 h 6350000"/>
              <a:gd name="connsiteX69" fmla="*/ 546100 w 5397500"/>
              <a:gd name="connsiteY69" fmla="*/ 311150 h 6350000"/>
              <a:gd name="connsiteX70" fmla="*/ 476250 w 5397500"/>
              <a:gd name="connsiteY70" fmla="*/ 241300 h 6350000"/>
              <a:gd name="connsiteX71" fmla="*/ 546100 w 5397500"/>
              <a:gd name="connsiteY71" fmla="*/ 171450 h 6350000"/>
              <a:gd name="connsiteX72" fmla="*/ 791210 w 5397500"/>
              <a:gd name="connsiteY72" fmla="*/ 332740 h 6350000"/>
              <a:gd name="connsiteX73" fmla="*/ 883920 w 5397500"/>
              <a:gd name="connsiteY73" fmla="*/ 240030 h 6350000"/>
              <a:gd name="connsiteX74" fmla="*/ 791210 w 5397500"/>
              <a:gd name="connsiteY74" fmla="*/ 147320 h 6350000"/>
              <a:gd name="connsiteX75" fmla="*/ 698500 w 5397500"/>
              <a:gd name="connsiteY75" fmla="*/ 241300 h 6350000"/>
              <a:gd name="connsiteX76" fmla="*/ 791210 w 5397500"/>
              <a:gd name="connsiteY76" fmla="*/ 332740 h 6350000"/>
              <a:gd name="connsiteX77" fmla="*/ 791210 w 5397500"/>
              <a:gd name="connsiteY77" fmla="*/ 171450 h 6350000"/>
              <a:gd name="connsiteX78" fmla="*/ 861060 w 5397500"/>
              <a:gd name="connsiteY78" fmla="*/ 241300 h 6350000"/>
              <a:gd name="connsiteX79" fmla="*/ 791210 w 5397500"/>
              <a:gd name="connsiteY79" fmla="*/ 311150 h 6350000"/>
              <a:gd name="connsiteX80" fmla="*/ 721360 w 5397500"/>
              <a:gd name="connsiteY80" fmla="*/ 241300 h 6350000"/>
              <a:gd name="connsiteX81" fmla="*/ 791210 w 5397500"/>
              <a:gd name="connsiteY8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476250 w 5397500"/>
              <a:gd name="connsiteY69" fmla="*/ 241300 h 6350000"/>
              <a:gd name="connsiteX70" fmla="*/ 546100 w 5397500"/>
              <a:gd name="connsiteY70" fmla="*/ 171450 h 6350000"/>
              <a:gd name="connsiteX71" fmla="*/ 791210 w 5397500"/>
              <a:gd name="connsiteY71" fmla="*/ 332740 h 6350000"/>
              <a:gd name="connsiteX72" fmla="*/ 883920 w 5397500"/>
              <a:gd name="connsiteY72" fmla="*/ 240030 h 6350000"/>
              <a:gd name="connsiteX73" fmla="*/ 791210 w 5397500"/>
              <a:gd name="connsiteY73" fmla="*/ 147320 h 6350000"/>
              <a:gd name="connsiteX74" fmla="*/ 698500 w 5397500"/>
              <a:gd name="connsiteY74" fmla="*/ 241300 h 6350000"/>
              <a:gd name="connsiteX75" fmla="*/ 791210 w 5397500"/>
              <a:gd name="connsiteY75" fmla="*/ 332740 h 6350000"/>
              <a:gd name="connsiteX76" fmla="*/ 791210 w 5397500"/>
              <a:gd name="connsiteY76" fmla="*/ 171450 h 6350000"/>
              <a:gd name="connsiteX77" fmla="*/ 861060 w 5397500"/>
              <a:gd name="connsiteY77" fmla="*/ 241300 h 6350000"/>
              <a:gd name="connsiteX78" fmla="*/ 791210 w 5397500"/>
              <a:gd name="connsiteY78" fmla="*/ 311150 h 6350000"/>
              <a:gd name="connsiteX79" fmla="*/ 721360 w 5397500"/>
              <a:gd name="connsiteY79" fmla="*/ 241300 h 6350000"/>
              <a:gd name="connsiteX80" fmla="*/ 791210 w 5397500"/>
              <a:gd name="connsiteY8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546100 w 5397500"/>
              <a:gd name="connsiteY69" fmla="*/ 171450 h 6350000"/>
              <a:gd name="connsiteX70" fmla="*/ 791210 w 5397500"/>
              <a:gd name="connsiteY70" fmla="*/ 332740 h 6350000"/>
              <a:gd name="connsiteX71" fmla="*/ 883920 w 5397500"/>
              <a:gd name="connsiteY71" fmla="*/ 240030 h 6350000"/>
              <a:gd name="connsiteX72" fmla="*/ 791210 w 5397500"/>
              <a:gd name="connsiteY72" fmla="*/ 147320 h 6350000"/>
              <a:gd name="connsiteX73" fmla="*/ 698500 w 5397500"/>
              <a:gd name="connsiteY73" fmla="*/ 241300 h 6350000"/>
              <a:gd name="connsiteX74" fmla="*/ 791210 w 5397500"/>
              <a:gd name="connsiteY74" fmla="*/ 332740 h 6350000"/>
              <a:gd name="connsiteX75" fmla="*/ 791210 w 5397500"/>
              <a:gd name="connsiteY75" fmla="*/ 171450 h 6350000"/>
              <a:gd name="connsiteX76" fmla="*/ 861060 w 5397500"/>
              <a:gd name="connsiteY76" fmla="*/ 241300 h 6350000"/>
              <a:gd name="connsiteX77" fmla="*/ 791210 w 5397500"/>
              <a:gd name="connsiteY77" fmla="*/ 311150 h 6350000"/>
              <a:gd name="connsiteX78" fmla="*/ 721360 w 5397500"/>
              <a:gd name="connsiteY78" fmla="*/ 241300 h 6350000"/>
              <a:gd name="connsiteX79" fmla="*/ 791210 w 5397500"/>
              <a:gd name="connsiteY7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546100 w 5397500"/>
              <a:gd name="connsiteY64" fmla="*/ 332740 h 6350000"/>
              <a:gd name="connsiteX65" fmla="*/ 546100 w 5397500"/>
              <a:gd name="connsiteY65" fmla="*/ 171450 h 6350000"/>
              <a:gd name="connsiteX66" fmla="*/ 615950 w 5397500"/>
              <a:gd name="connsiteY66" fmla="*/ 241300 h 6350000"/>
              <a:gd name="connsiteX67" fmla="*/ 546100 w 5397500"/>
              <a:gd name="connsiteY67" fmla="*/ 311150 h 6350000"/>
              <a:gd name="connsiteX68" fmla="*/ 546100 w 5397500"/>
              <a:gd name="connsiteY68" fmla="*/ 171450 h 6350000"/>
              <a:gd name="connsiteX69" fmla="*/ 791210 w 5397500"/>
              <a:gd name="connsiteY69" fmla="*/ 332740 h 6350000"/>
              <a:gd name="connsiteX70" fmla="*/ 883920 w 5397500"/>
              <a:gd name="connsiteY70" fmla="*/ 240030 h 6350000"/>
              <a:gd name="connsiteX71" fmla="*/ 791210 w 5397500"/>
              <a:gd name="connsiteY71" fmla="*/ 147320 h 6350000"/>
              <a:gd name="connsiteX72" fmla="*/ 698500 w 5397500"/>
              <a:gd name="connsiteY72" fmla="*/ 241300 h 6350000"/>
              <a:gd name="connsiteX73" fmla="*/ 791210 w 5397500"/>
              <a:gd name="connsiteY73" fmla="*/ 332740 h 6350000"/>
              <a:gd name="connsiteX74" fmla="*/ 791210 w 5397500"/>
              <a:gd name="connsiteY74" fmla="*/ 171450 h 6350000"/>
              <a:gd name="connsiteX75" fmla="*/ 861060 w 5397500"/>
              <a:gd name="connsiteY75" fmla="*/ 241300 h 6350000"/>
              <a:gd name="connsiteX76" fmla="*/ 791210 w 5397500"/>
              <a:gd name="connsiteY76" fmla="*/ 311150 h 6350000"/>
              <a:gd name="connsiteX77" fmla="*/ 721360 w 5397500"/>
              <a:gd name="connsiteY77" fmla="*/ 241300 h 6350000"/>
              <a:gd name="connsiteX78" fmla="*/ 791210 w 5397500"/>
              <a:gd name="connsiteY7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02260 w 5397500"/>
              <a:gd name="connsiteY58" fmla="*/ 311150 h 6350000"/>
              <a:gd name="connsiteX59" fmla="*/ 232410 w 5397500"/>
              <a:gd name="connsiteY59" fmla="*/ 241300 h 6350000"/>
              <a:gd name="connsiteX60" fmla="*/ 546100 w 5397500"/>
              <a:gd name="connsiteY60" fmla="*/ 332740 h 6350000"/>
              <a:gd name="connsiteX61" fmla="*/ 638810 w 5397500"/>
              <a:gd name="connsiteY61" fmla="*/ 240030 h 6350000"/>
              <a:gd name="connsiteX62" fmla="*/ 546100 w 5397500"/>
              <a:gd name="connsiteY62" fmla="*/ 148590 h 6350000"/>
              <a:gd name="connsiteX63" fmla="*/ 546100 w 5397500"/>
              <a:gd name="connsiteY63" fmla="*/ 332740 h 6350000"/>
              <a:gd name="connsiteX64" fmla="*/ 546100 w 5397500"/>
              <a:gd name="connsiteY64" fmla="*/ 171450 h 6350000"/>
              <a:gd name="connsiteX65" fmla="*/ 615950 w 5397500"/>
              <a:gd name="connsiteY65" fmla="*/ 241300 h 6350000"/>
              <a:gd name="connsiteX66" fmla="*/ 546100 w 5397500"/>
              <a:gd name="connsiteY66" fmla="*/ 311150 h 6350000"/>
              <a:gd name="connsiteX67" fmla="*/ 546100 w 5397500"/>
              <a:gd name="connsiteY67" fmla="*/ 171450 h 6350000"/>
              <a:gd name="connsiteX68" fmla="*/ 791210 w 5397500"/>
              <a:gd name="connsiteY68" fmla="*/ 332740 h 6350000"/>
              <a:gd name="connsiteX69" fmla="*/ 883920 w 5397500"/>
              <a:gd name="connsiteY69" fmla="*/ 240030 h 6350000"/>
              <a:gd name="connsiteX70" fmla="*/ 791210 w 5397500"/>
              <a:gd name="connsiteY70" fmla="*/ 147320 h 6350000"/>
              <a:gd name="connsiteX71" fmla="*/ 698500 w 5397500"/>
              <a:gd name="connsiteY71" fmla="*/ 241300 h 6350000"/>
              <a:gd name="connsiteX72" fmla="*/ 791210 w 5397500"/>
              <a:gd name="connsiteY72" fmla="*/ 332740 h 6350000"/>
              <a:gd name="connsiteX73" fmla="*/ 791210 w 5397500"/>
              <a:gd name="connsiteY73" fmla="*/ 171450 h 6350000"/>
              <a:gd name="connsiteX74" fmla="*/ 861060 w 5397500"/>
              <a:gd name="connsiteY74" fmla="*/ 241300 h 6350000"/>
              <a:gd name="connsiteX75" fmla="*/ 791210 w 5397500"/>
              <a:gd name="connsiteY75" fmla="*/ 311150 h 6350000"/>
              <a:gd name="connsiteX76" fmla="*/ 721360 w 5397500"/>
              <a:gd name="connsiteY76" fmla="*/ 241300 h 6350000"/>
              <a:gd name="connsiteX77" fmla="*/ 791210 w 5397500"/>
              <a:gd name="connsiteY7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546100 w 5397500"/>
              <a:gd name="connsiteY57" fmla="*/ 332740 h 6350000"/>
              <a:gd name="connsiteX58" fmla="*/ 638810 w 5397500"/>
              <a:gd name="connsiteY58" fmla="*/ 240030 h 6350000"/>
              <a:gd name="connsiteX59" fmla="*/ 546100 w 5397500"/>
              <a:gd name="connsiteY59" fmla="*/ 148590 h 6350000"/>
              <a:gd name="connsiteX60" fmla="*/ 546100 w 5397500"/>
              <a:gd name="connsiteY60" fmla="*/ 332740 h 6350000"/>
              <a:gd name="connsiteX61" fmla="*/ 546100 w 5397500"/>
              <a:gd name="connsiteY61" fmla="*/ 171450 h 6350000"/>
              <a:gd name="connsiteX62" fmla="*/ 615950 w 5397500"/>
              <a:gd name="connsiteY62" fmla="*/ 241300 h 6350000"/>
              <a:gd name="connsiteX63" fmla="*/ 546100 w 5397500"/>
              <a:gd name="connsiteY63" fmla="*/ 311150 h 6350000"/>
              <a:gd name="connsiteX64" fmla="*/ 546100 w 5397500"/>
              <a:gd name="connsiteY64" fmla="*/ 171450 h 6350000"/>
              <a:gd name="connsiteX65" fmla="*/ 791210 w 5397500"/>
              <a:gd name="connsiteY65" fmla="*/ 332740 h 6350000"/>
              <a:gd name="connsiteX66" fmla="*/ 883920 w 5397500"/>
              <a:gd name="connsiteY66" fmla="*/ 240030 h 6350000"/>
              <a:gd name="connsiteX67" fmla="*/ 791210 w 5397500"/>
              <a:gd name="connsiteY67" fmla="*/ 147320 h 6350000"/>
              <a:gd name="connsiteX68" fmla="*/ 698500 w 5397500"/>
              <a:gd name="connsiteY68" fmla="*/ 241300 h 6350000"/>
              <a:gd name="connsiteX69" fmla="*/ 791210 w 5397500"/>
              <a:gd name="connsiteY69" fmla="*/ 332740 h 6350000"/>
              <a:gd name="connsiteX70" fmla="*/ 791210 w 5397500"/>
              <a:gd name="connsiteY70" fmla="*/ 171450 h 6350000"/>
              <a:gd name="connsiteX71" fmla="*/ 861060 w 5397500"/>
              <a:gd name="connsiteY71" fmla="*/ 241300 h 6350000"/>
              <a:gd name="connsiteX72" fmla="*/ 791210 w 5397500"/>
              <a:gd name="connsiteY72" fmla="*/ 311150 h 6350000"/>
              <a:gd name="connsiteX73" fmla="*/ 721360 w 5397500"/>
              <a:gd name="connsiteY73" fmla="*/ 241300 h 6350000"/>
              <a:gd name="connsiteX74" fmla="*/ 791210 w 5397500"/>
              <a:gd name="connsiteY7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209550 w 5397500"/>
              <a:gd name="connsiteY53" fmla="*/ 24130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546100 w 5397500"/>
              <a:gd name="connsiteY56" fmla="*/ 332740 h 6350000"/>
              <a:gd name="connsiteX57" fmla="*/ 638810 w 5397500"/>
              <a:gd name="connsiteY57" fmla="*/ 240030 h 6350000"/>
              <a:gd name="connsiteX58" fmla="*/ 546100 w 5397500"/>
              <a:gd name="connsiteY58" fmla="*/ 148590 h 6350000"/>
              <a:gd name="connsiteX59" fmla="*/ 546100 w 5397500"/>
              <a:gd name="connsiteY59" fmla="*/ 332740 h 6350000"/>
              <a:gd name="connsiteX60" fmla="*/ 546100 w 5397500"/>
              <a:gd name="connsiteY60" fmla="*/ 171450 h 6350000"/>
              <a:gd name="connsiteX61" fmla="*/ 615950 w 5397500"/>
              <a:gd name="connsiteY61" fmla="*/ 241300 h 6350000"/>
              <a:gd name="connsiteX62" fmla="*/ 546100 w 5397500"/>
              <a:gd name="connsiteY62" fmla="*/ 311150 h 6350000"/>
              <a:gd name="connsiteX63" fmla="*/ 546100 w 5397500"/>
              <a:gd name="connsiteY63" fmla="*/ 171450 h 6350000"/>
              <a:gd name="connsiteX64" fmla="*/ 791210 w 5397500"/>
              <a:gd name="connsiteY64" fmla="*/ 332740 h 6350000"/>
              <a:gd name="connsiteX65" fmla="*/ 883920 w 5397500"/>
              <a:gd name="connsiteY65" fmla="*/ 240030 h 6350000"/>
              <a:gd name="connsiteX66" fmla="*/ 791210 w 5397500"/>
              <a:gd name="connsiteY66" fmla="*/ 147320 h 6350000"/>
              <a:gd name="connsiteX67" fmla="*/ 698500 w 5397500"/>
              <a:gd name="connsiteY67" fmla="*/ 241300 h 6350000"/>
              <a:gd name="connsiteX68" fmla="*/ 791210 w 5397500"/>
              <a:gd name="connsiteY68" fmla="*/ 332740 h 6350000"/>
              <a:gd name="connsiteX69" fmla="*/ 791210 w 5397500"/>
              <a:gd name="connsiteY69" fmla="*/ 171450 h 6350000"/>
              <a:gd name="connsiteX70" fmla="*/ 861060 w 5397500"/>
              <a:gd name="connsiteY70" fmla="*/ 241300 h 6350000"/>
              <a:gd name="connsiteX71" fmla="*/ 791210 w 5397500"/>
              <a:gd name="connsiteY71" fmla="*/ 311150 h 6350000"/>
              <a:gd name="connsiteX72" fmla="*/ 721360 w 5397500"/>
              <a:gd name="connsiteY72" fmla="*/ 241300 h 6350000"/>
              <a:gd name="connsiteX73" fmla="*/ 791210 w 5397500"/>
              <a:gd name="connsiteY73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1714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546100 w 5397500"/>
              <a:gd name="connsiteY60" fmla="*/ 171450 h 6350000"/>
              <a:gd name="connsiteX61" fmla="*/ 791210 w 5397500"/>
              <a:gd name="connsiteY61" fmla="*/ 332740 h 6350000"/>
              <a:gd name="connsiteX62" fmla="*/ 883920 w 5397500"/>
              <a:gd name="connsiteY62" fmla="*/ 240030 h 6350000"/>
              <a:gd name="connsiteX63" fmla="*/ 791210 w 5397500"/>
              <a:gd name="connsiteY63" fmla="*/ 147320 h 6350000"/>
              <a:gd name="connsiteX64" fmla="*/ 698500 w 5397500"/>
              <a:gd name="connsiteY64" fmla="*/ 241300 h 6350000"/>
              <a:gd name="connsiteX65" fmla="*/ 791210 w 5397500"/>
              <a:gd name="connsiteY65" fmla="*/ 332740 h 6350000"/>
              <a:gd name="connsiteX66" fmla="*/ 791210 w 5397500"/>
              <a:gd name="connsiteY66" fmla="*/ 171450 h 6350000"/>
              <a:gd name="connsiteX67" fmla="*/ 861060 w 5397500"/>
              <a:gd name="connsiteY67" fmla="*/ 241300 h 6350000"/>
              <a:gd name="connsiteX68" fmla="*/ 791210 w 5397500"/>
              <a:gd name="connsiteY68" fmla="*/ 311150 h 6350000"/>
              <a:gd name="connsiteX69" fmla="*/ 721360 w 5397500"/>
              <a:gd name="connsiteY69" fmla="*/ 241300 h 6350000"/>
              <a:gd name="connsiteX70" fmla="*/ 791210 w 5397500"/>
              <a:gd name="connsiteY7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3111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791210 w 5397500"/>
              <a:gd name="connsiteY60" fmla="*/ 332740 h 6350000"/>
              <a:gd name="connsiteX61" fmla="*/ 883920 w 5397500"/>
              <a:gd name="connsiteY61" fmla="*/ 240030 h 6350000"/>
              <a:gd name="connsiteX62" fmla="*/ 791210 w 5397500"/>
              <a:gd name="connsiteY62" fmla="*/ 147320 h 6350000"/>
              <a:gd name="connsiteX63" fmla="*/ 698500 w 5397500"/>
              <a:gd name="connsiteY63" fmla="*/ 241300 h 6350000"/>
              <a:gd name="connsiteX64" fmla="*/ 791210 w 5397500"/>
              <a:gd name="connsiteY64" fmla="*/ 332740 h 6350000"/>
              <a:gd name="connsiteX65" fmla="*/ 791210 w 5397500"/>
              <a:gd name="connsiteY65" fmla="*/ 171450 h 6350000"/>
              <a:gd name="connsiteX66" fmla="*/ 861060 w 5397500"/>
              <a:gd name="connsiteY66" fmla="*/ 241300 h 6350000"/>
              <a:gd name="connsiteX67" fmla="*/ 791210 w 5397500"/>
              <a:gd name="connsiteY67" fmla="*/ 311150 h 6350000"/>
              <a:gd name="connsiteX68" fmla="*/ 721360 w 5397500"/>
              <a:gd name="connsiteY68" fmla="*/ 241300 h 6350000"/>
              <a:gd name="connsiteX69" fmla="*/ 791210 w 5397500"/>
              <a:gd name="connsiteY6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698500 w 5397500"/>
              <a:gd name="connsiteY62" fmla="*/ 241300 h 6350000"/>
              <a:gd name="connsiteX63" fmla="*/ 791210 w 5397500"/>
              <a:gd name="connsiteY63" fmla="*/ 332740 h 6350000"/>
              <a:gd name="connsiteX64" fmla="*/ 791210 w 5397500"/>
              <a:gd name="connsiteY64" fmla="*/ 171450 h 6350000"/>
              <a:gd name="connsiteX65" fmla="*/ 861060 w 5397500"/>
              <a:gd name="connsiteY65" fmla="*/ 241300 h 6350000"/>
              <a:gd name="connsiteX66" fmla="*/ 791210 w 5397500"/>
              <a:gd name="connsiteY66" fmla="*/ 311150 h 6350000"/>
              <a:gd name="connsiteX67" fmla="*/ 721360 w 5397500"/>
              <a:gd name="connsiteY67" fmla="*/ 241300 h 6350000"/>
              <a:gd name="connsiteX68" fmla="*/ 791210 w 5397500"/>
              <a:gd name="connsiteY6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791210 w 5397500"/>
              <a:gd name="connsiteY62" fmla="*/ 332740 h 6350000"/>
              <a:gd name="connsiteX63" fmla="*/ 791210 w 5397500"/>
              <a:gd name="connsiteY63" fmla="*/ 171450 h 6350000"/>
              <a:gd name="connsiteX64" fmla="*/ 861060 w 5397500"/>
              <a:gd name="connsiteY64" fmla="*/ 241300 h 6350000"/>
              <a:gd name="connsiteX65" fmla="*/ 791210 w 5397500"/>
              <a:gd name="connsiteY65" fmla="*/ 311150 h 6350000"/>
              <a:gd name="connsiteX66" fmla="*/ 721360 w 5397500"/>
              <a:gd name="connsiteY66" fmla="*/ 241300 h 6350000"/>
              <a:gd name="connsiteX67" fmla="*/ 791210 w 5397500"/>
              <a:gd name="connsiteY6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791210 w 5397500"/>
              <a:gd name="connsiteY56" fmla="*/ 332740 h 6350000"/>
              <a:gd name="connsiteX57" fmla="*/ 883920 w 5397500"/>
              <a:gd name="connsiteY57" fmla="*/ 240030 h 6350000"/>
              <a:gd name="connsiteX58" fmla="*/ 791210 w 5397500"/>
              <a:gd name="connsiteY58" fmla="*/ 147320 h 6350000"/>
              <a:gd name="connsiteX59" fmla="*/ 791210 w 5397500"/>
              <a:gd name="connsiteY59" fmla="*/ 332740 h 6350000"/>
              <a:gd name="connsiteX60" fmla="*/ 791210 w 5397500"/>
              <a:gd name="connsiteY60" fmla="*/ 171450 h 6350000"/>
              <a:gd name="connsiteX61" fmla="*/ 861060 w 5397500"/>
              <a:gd name="connsiteY61" fmla="*/ 241300 h 6350000"/>
              <a:gd name="connsiteX62" fmla="*/ 791210 w 5397500"/>
              <a:gd name="connsiteY62" fmla="*/ 311150 h 6350000"/>
              <a:gd name="connsiteX63" fmla="*/ 721360 w 5397500"/>
              <a:gd name="connsiteY63" fmla="*/ 241300 h 6350000"/>
              <a:gd name="connsiteX64" fmla="*/ 791210 w 5397500"/>
              <a:gd name="connsiteY6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1714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61" fmla="*/ 791210 w 5397500"/>
              <a:gd name="connsiteY6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21360 w 5397500"/>
              <a:gd name="connsiteY57" fmla="*/ 24130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3111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14732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lnTo>
                  <a:pt x="5147310" y="6350000"/>
                </a:lnTo>
                <a:lnTo>
                  <a:pt x="5148580" y="6350000"/>
                </a:lnTo>
                <a:lnTo>
                  <a:pt x="5151120" y="6350000"/>
                </a:ln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</a:path>
            </a:pathLst>
          </a:custGeom>
          <a:solidFill>
            <a:srgbClr val="152544"/>
          </a:solid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07B39-206C-20C8-A00D-C42DB58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612332" y="2611901"/>
            <a:ext cx="10581320" cy="75916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50CAC4-1C34-EC6E-7E37-F72FF9C10C88}"/>
              </a:ext>
            </a:extLst>
          </p:cNvPr>
          <p:cNvSpPr/>
          <p:nvPr/>
        </p:nvSpPr>
        <p:spPr>
          <a:xfrm>
            <a:off x="10749630" y="9239607"/>
            <a:ext cx="6107266" cy="104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D075B7-A4A3-D7CE-7119-CB02C9B8F1FB}"/>
              </a:ext>
            </a:extLst>
          </p:cNvPr>
          <p:cNvCxnSpPr>
            <a:cxnSpLocks/>
          </p:cNvCxnSpPr>
          <p:nvPr/>
        </p:nvCxnSpPr>
        <p:spPr>
          <a:xfrm>
            <a:off x="10749629" y="9244011"/>
            <a:ext cx="6107266" cy="0"/>
          </a:xfrm>
          <a:prstGeom prst="line">
            <a:avLst/>
          </a:prstGeom>
          <a:ln w="28575">
            <a:solidFill>
              <a:srgbClr val="15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378B0-ED00-F915-0711-25063CE9D1C3}"/>
              </a:ext>
            </a:extLst>
          </p:cNvPr>
          <p:cNvSpPr txBox="1"/>
          <p:nvPr/>
        </p:nvSpPr>
        <p:spPr>
          <a:xfrm>
            <a:off x="1297631" y="6614648"/>
            <a:ext cx="6699340" cy="186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🍫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 페이지 디자인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🍫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공지사항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게시글 디자인 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🍫 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E8DFC-4AFC-AD8A-77E3-E3C48872BC42}"/>
              </a:ext>
            </a:extLst>
          </p:cNvPr>
          <p:cNvSpPr txBox="1"/>
          <p:nvPr/>
        </p:nvSpPr>
        <p:spPr>
          <a:xfrm rot="21182610">
            <a:off x="1879623" y="2956554"/>
            <a:ext cx="387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다크카카오맛</a:t>
            </a:r>
            <a:r>
              <a:rPr lang="ko-KR" altLang="en-US" sz="3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600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9F0245-45D2-E199-4670-8326E8ECE7EB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295" y="1231804"/>
            <a:ext cx="1491657" cy="226800"/>
            <a:chOff x="8915400" y="1377966"/>
            <a:chExt cx="1712210" cy="260334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EBFC5E5-796A-FE6D-FBB4-68A5E115FF9C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1CED65C-B1CB-340C-168C-5160F72D73A2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B5F9BBD6-3263-FD01-68A9-E844E0C3E377}"/>
                </a:ext>
              </a:extLst>
            </p:cNvPr>
            <p:cNvSpPr/>
            <p:nvPr/>
          </p:nvSpPr>
          <p:spPr>
            <a:xfrm>
              <a:off x="965576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42A902EE-706A-352D-804D-A53D421E154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920DDC2-237F-E239-184D-43AFD1AE7AAA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  <p:extLst>
      <p:ext uri="{BB962C8B-B14F-4D97-AF65-F5344CB8AC3E}">
        <p14:creationId xmlns:p14="http://schemas.microsoft.com/office/powerpoint/2010/main" val="2827163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D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5400000">
            <a:off x="-2489378" y="437407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156" y="8595356"/>
            <a:ext cx="1021087" cy="1021087"/>
          </a:xfrm>
          <a:custGeom>
            <a:avLst/>
            <a:gdLst/>
            <a:ahLst/>
            <a:cxnLst/>
            <a:rect l="l" t="t" r="r" b="b"/>
            <a:pathLst>
              <a:path w="1021087" h="1021087">
                <a:moveTo>
                  <a:pt x="0" y="0"/>
                </a:moveTo>
                <a:lnTo>
                  <a:pt x="1021088" y="0"/>
                </a:lnTo>
                <a:lnTo>
                  <a:pt x="1021088" y="1021088"/>
                </a:lnTo>
                <a:lnTo>
                  <a:pt x="0" y="1021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눈설탕맛 쿠키 뽑기 모션">
            <a:hlinkClick r:id="" action="ppaction://media"/>
            <a:extLst>
              <a:ext uri="{FF2B5EF4-FFF2-40B4-BE49-F238E27FC236}">
                <a16:creationId xmlns:a16="http://schemas.microsoft.com/office/drawing/2014/main" id="{F87F5183-ECD1-A1CC-FF87-FEC3700D7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5715" y="1562100"/>
            <a:ext cx="15444000" cy="7118719"/>
          </a:xfrm>
          <a:prstGeom prst="roundRect">
            <a:avLst/>
          </a:prstGeom>
          <a:ln w="76200">
            <a:solidFill>
              <a:srgbClr val="152544"/>
            </a:solidFill>
          </a:ln>
        </p:spPr>
      </p:pic>
    </p:spTree>
    <p:extLst>
      <p:ext uri="{BB962C8B-B14F-4D97-AF65-F5344CB8AC3E}">
        <p14:creationId xmlns:p14="http://schemas.microsoft.com/office/powerpoint/2010/main" val="124100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080" y="1028700"/>
            <a:ext cx="6729218" cy="1161678"/>
            <a:chOff x="0" y="0"/>
            <a:chExt cx="6242306" cy="1077622"/>
          </a:xfrm>
          <a:solidFill>
            <a:srgbClr val="F3C14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243576" cy="1077622"/>
            </a:xfrm>
            <a:custGeom>
              <a:avLst/>
              <a:gdLst/>
              <a:ahLst/>
              <a:cxnLst/>
              <a:rect l="l" t="t" r="r" b="b"/>
              <a:pathLst>
                <a:path w="6243576" h="1077622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8455314" y="1064774"/>
            <a:ext cx="8803986" cy="8229600"/>
            <a:chOff x="0" y="0"/>
            <a:chExt cx="2978138" cy="2783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8139" cy="2783840"/>
            </a:xfrm>
            <a:custGeom>
              <a:avLst/>
              <a:gdLst/>
              <a:ahLst/>
              <a:cxnLst/>
              <a:rect l="l" t="t" r="r" b="b"/>
              <a:pathLst>
                <a:path w="2978139" h="2783840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9" y="55880"/>
                    <a:pt x="2978139" y="124460"/>
                  </a:cubicBezTo>
                  <a:lnTo>
                    <a:pt x="2978139" y="2659380"/>
                  </a:lnTo>
                  <a:cubicBezTo>
                    <a:pt x="2978139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CookieRunOTF Regular" panose="020B0600000101010101" pitchFamily="34" charset="-127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07273" y="2490350"/>
            <a:ext cx="6804024" cy="680402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362394" y="1179934"/>
            <a:ext cx="456284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ko-KR" altLang="en-US" sz="5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목차</a:t>
            </a:r>
            <a:endParaRPr lang="en-US" sz="5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77960" y="3916136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전체 홈페이지 구현 계획</a:t>
            </a:r>
            <a:r>
              <a:rPr lang="en-US" altLang="ko-KR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목표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77960" y="5192133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데이터 구조</a:t>
            </a:r>
            <a:r>
              <a:rPr lang="en-US" altLang="ko-KR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서버 구조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77960" y="6468129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개인 발표 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677960" y="7744126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프로젝트를 하며 </a:t>
            </a:r>
            <a:r>
              <a:rPr lang="ko-KR" altLang="en-US" sz="2818" u="sng" dirty="0" err="1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느낀점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992160" y="2018928"/>
            <a:ext cx="773029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이야기 주제</a:t>
            </a:r>
            <a:endParaRPr lang="en-US" sz="7200" u="none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B9083FD-3887-12F2-FD05-EC6DA7B9E618}"/>
              </a:ext>
            </a:extLst>
          </p:cNvPr>
          <p:cNvGrpSpPr/>
          <p:nvPr/>
        </p:nvGrpSpPr>
        <p:grpSpPr>
          <a:xfrm>
            <a:off x="8915400" y="1377966"/>
            <a:ext cx="1712210" cy="260334"/>
            <a:chOff x="8915400" y="1377966"/>
            <a:chExt cx="1712210" cy="260334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84C0410C-1E63-BF59-602B-5F2092D75610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BD0265F-DDD2-9CBE-1B31-EA9CFAEF1FC6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CAB185CC-44C2-2FF1-C2D5-722A1CFE9748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AF429292-DDF7-952C-124E-5B8A14182CC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32C803B4-CFE7-ABF5-8482-52C92871FB50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8C0021B-C87C-6D4E-2320-2D258A290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104" y="2570361"/>
            <a:ext cx="2323887" cy="232388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배경"/>
          <p:cNvSpPr/>
          <p:nvPr/>
        </p:nvSpPr>
        <p:spPr>
          <a:xfrm flipH="1">
            <a:off x="10280599" y="1043513"/>
            <a:ext cx="6963887" cy="8199973"/>
          </a:xfrm>
          <a:custGeom>
            <a:avLst/>
            <a:gdLst/>
            <a:ahLst/>
            <a:cxnLst/>
            <a:rect l="l" t="t" r="r" b="b"/>
            <a:pathLst>
              <a:path w="5373370" h="6327140">
                <a:moveTo>
                  <a:pt x="5373370" y="610870"/>
                </a:moveTo>
                <a:lnTo>
                  <a:pt x="5373370" y="953770"/>
                </a:lnTo>
                <a:moveTo>
                  <a:pt x="5373370" y="953770"/>
                </a:moveTo>
                <a:lnTo>
                  <a:pt x="5373370" y="6079490"/>
                </a:lnTo>
                <a:cubicBezTo>
                  <a:pt x="5373370" y="6216650"/>
                  <a:pt x="5262880" y="6327140"/>
                  <a:pt x="5125720" y="6327140"/>
                </a:cubicBezTo>
                <a:lnTo>
                  <a:pt x="247650" y="6327140"/>
                </a:lnTo>
                <a:cubicBezTo>
                  <a:pt x="110490" y="6327140"/>
                  <a:pt x="0" y="6216650"/>
                  <a:pt x="0" y="6079490"/>
                </a:cubicBezTo>
                <a:lnTo>
                  <a:pt x="0" y="247650"/>
                </a:lnTo>
                <a:cubicBezTo>
                  <a:pt x="0" y="110490"/>
                  <a:pt x="110490" y="0"/>
                  <a:pt x="247650" y="0"/>
                </a:cubicBezTo>
                <a:lnTo>
                  <a:pt x="5125720" y="0"/>
                </a:lnTo>
                <a:cubicBezTo>
                  <a:pt x="5262880" y="0"/>
                  <a:pt x="5373370" y="110490"/>
                  <a:pt x="5373370" y="247650"/>
                </a:cubicBezTo>
                <a:lnTo>
                  <a:pt x="5373370" y="610870"/>
                </a:lnTo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CookieRunOTF Regular" panose="020B0600000101010101" pitchFamily="34" charset="-127"/>
            </a:endParaRPr>
          </a:p>
        </p:txBody>
      </p:sp>
      <p:sp>
        <p:nvSpPr>
          <p:cNvPr id="4" name="스크롤바"/>
          <p:cNvSpPr/>
          <p:nvPr/>
        </p:nvSpPr>
        <p:spPr>
          <a:xfrm>
            <a:off x="16938346" y="1639336"/>
            <a:ext cx="306141" cy="7605796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5" name="위 프레임"/>
          <p:cNvSpPr/>
          <p:nvPr/>
        </p:nvSpPr>
        <p:spPr>
          <a:xfrm>
            <a:off x="10280599" y="1043513"/>
            <a:ext cx="6963887" cy="5502311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rgbClr val="4B6FED"/>
          </a:solidFill>
        </p:spPr>
      </p:sp>
      <p:grpSp>
        <p:nvGrpSpPr>
          <p:cNvPr id="8" name="Group 8"/>
          <p:cNvGrpSpPr/>
          <p:nvPr/>
        </p:nvGrpSpPr>
        <p:grpSpPr>
          <a:xfrm>
            <a:off x="759865" y="980144"/>
            <a:ext cx="8961085" cy="5758253"/>
            <a:chOff x="-1457044" y="-2906982"/>
            <a:chExt cx="11948113" cy="7677671"/>
          </a:xfrm>
        </p:grpSpPr>
        <p:sp>
          <p:nvSpPr>
            <p:cNvPr id="9" name="TextBox 9"/>
            <p:cNvSpPr txBox="1"/>
            <p:nvPr/>
          </p:nvSpPr>
          <p:spPr>
            <a:xfrm>
              <a:off x="-1457044" y="-2906982"/>
              <a:ext cx="11480799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58614" y="1575113"/>
              <a:ext cx="8932455" cy="31955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115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최승삼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7" name="외곽 프레임"/>
          <p:cNvSpPr/>
          <p:nvPr/>
        </p:nvSpPr>
        <p:spPr>
          <a:xfrm>
            <a:off x="10265786" y="1028700"/>
            <a:ext cx="6995160" cy="8229600"/>
          </a:xfrm>
          <a:custGeom>
            <a:avLst/>
            <a:gdLst>
              <a:gd name="connsiteX0" fmla="*/ 6638702 w 6899052"/>
              <a:gd name="connsiteY0" fmla="*/ 0 h 6350000"/>
              <a:gd name="connsiteX1" fmla="*/ 1760632 w 6899052"/>
              <a:gd name="connsiteY1" fmla="*/ 0 h 6350000"/>
              <a:gd name="connsiteX2" fmla="*/ 1501552 w 6899052"/>
              <a:gd name="connsiteY2" fmla="*/ 259080 h 6350000"/>
              <a:gd name="connsiteX3" fmla="*/ 1501552 w 6899052"/>
              <a:gd name="connsiteY3" fmla="*/ 6090920 h 6350000"/>
              <a:gd name="connsiteX4" fmla="*/ 1760632 w 6899052"/>
              <a:gd name="connsiteY4" fmla="*/ 6350000 h 6350000"/>
              <a:gd name="connsiteX5" fmla="*/ 6638702 w 6899052"/>
              <a:gd name="connsiteY5" fmla="*/ 6350000 h 6350000"/>
              <a:gd name="connsiteX6" fmla="*/ 6648862 w 6899052"/>
              <a:gd name="connsiteY6" fmla="*/ 6350000 h 6350000"/>
              <a:gd name="connsiteX7" fmla="*/ 6650132 w 6899052"/>
              <a:gd name="connsiteY7" fmla="*/ 6350000 h 6350000"/>
              <a:gd name="connsiteX8" fmla="*/ 6652672 w 6899052"/>
              <a:gd name="connsiteY8" fmla="*/ 6350000 h 6350000"/>
              <a:gd name="connsiteX9" fmla="*/ 6899052 w 6899052"/>
              <a:gd name="connsiteY9" fmla="*/ 6092190 h 6350000"/>
              <a:gd name="connsiteX10" fmla="*/ 6899052 w 6899052"/>
              <a:gd name="connsiteY10" fmla="*/ 4145280 h 6350000"/>
              <a:gd name="connsiteX11" fmla="*/ 6899052 w 6899052"/>
              <a:gd name="connsiteY11" fmla="*/ 2406650 h 6350000"/>
              <a:gd name="connsiteX12" fmla="*/ 6899052 w 6899052"/>
              <a:gd name="connsiteY12" fmla="*/ 471170 h 6350000"/>
              <a:gd name="connsiteX13" fmla="*/ 6899052 w 6899052"/>
              <a:gd name="connsiteY13" fmla="*/ 259080 h 6350000"/>
              <a:gd name="connsiteX14" fmla="*/ 6638702 w 6899052"/>
              <a:gd name="connsiteY14" fmla="*/ 0 h 6350000"/>
              <a:gd name="connsiteX15" fmla="*/ 1760632 w 6899052"/>
              <a:gd name="connsiteY15" fmla="*/ 22860 h 6350000"/>
              <a:gd name="connsiteX16" fmla="*/ 6638702 w 6899052"/>
              <a:gd name="connsiteY16" fmla="*/ 22860 h 6350000"/>
              <a:gd name="connsiteX17" fmla="*/ 6874922 w 6899052"/>
              <a:gd name="connsiteY17" fmla="*/ 259080 h 6350000"/>
              <a:gd name="connsiteX18" fmla="*/ 6874922 w 6899052"/>
              <a:gd name="connsiteY18" fmla="*/ 459740 h 6350000"/>
              <a:gd name="connsiteX19" fmla="*/ 6648862 w 6899052"/>
              <a:gd name="connsiteY19" fmla="*/ 459740 h 6350000"/>
              <a:gd name="connsiteX20" fmla="*/ 1524412 w 6899052"/>
              <a:gd name="connsiteY20" fmla="*/ 459740 h 6350000"/>
              <a:gd name="connsiteX21" fmla="*/ 1524412 w 6899052"/>
              <a:gd name="connsiteY21" fmla="*/ 259080 h 6350000"/>
              <a:gd name="connsiteX22" fmla="*/ 1760632 w 6899052"/>
              <a:gd name="connsiteY22" fmla="*/ 22860 h 6350000"/>
              <a:gd name="connsiteX23" fmla="*/ 1524412 w 6899052"/>
              <a:gd name="connsiteY23" fmla="*/ 6090920 h 6350000"/>
              <a:gd name="connsiteX24" fmla="*/ 1524412 w 6899052"/>
              <a:gd name="connsiteY24" fmla="*/ 481330 h 6350000"/>
              <a:gd name="connsiteX25" fmla="*/ 6638702 w 6899052"/>
              <a:gd name="connsiteY25" fmla="*/ 481330 h 6350000"/>
              <a:gd name="connsiteX26" fmla="*/ 6638702 w 6899052"/>
              <a:gd name="connsiteY26" fmla="*/ 6327140 h 6350000"/>
              <a:gd name="connsiteX27" fmla="*/ 1760632 w 6899052"/>
              <a:gd name="connsiteY27" fmla="*/ 6327140 h 6350000"/>
              <a:gd name="connsiteX28" fmla="*/ 1524412 w 6899052"/>
              <a:gd name="connsiteY28" fmla="*/ 6090920 h 6350000"/>
              <a:gd name="connsiteX29" fmla="*/ 6874922 w 6899052"/>
              <a:gd name="connsiteY29" fmla="*/ 6090920 h 6350000"/>
              <a:gd name="connsiteX30" fmla="*/ 6660292 w 6899052"/>
              <a:gd name="connsiteY30" fmla="*/ 6325870 h 6350000"/>
              <a:gd name="connsiteX31" fmla="*/ 6660292 w 6899052"/>
              <a:gd name="connsiteY31" fmla="*/ 4216400 h 6350000"/>
              <a:gd name="connsiteX32" fmla="*/ 6761892 w 6899052"/>
              <a:gd name="connsiteY32" fmla="*/ 4269740 h 6350000"/>
              <a:gd name="connsiteX33" fmla="*/ 6772052 w 6899052"/>
              <a:gd name="connsiteY33" fmla="*/ 4269740 h 6350000"/>
              <a:gd name="connsiteX34" fmla="*/ 6873652 w 6899052"/>
              <a:gd name="connsiteY34" fmla="*/ 4216400 h 6350000"/>
              <a:gd name="connsiteX35" fmla="*/ 6873652 w 6899052"/>
              <a:gd name="connsiteY35" fmla="*/ 6090920 h 6350000"/>
              <a:gd name="connsiteX36" fmla="*/ 6874922 w 6899052"/>
              <a:gd name="connsiteY36" fmla="*/ 6090920 h 6350000"/>
              <a:gd name="connsiteX37" fmla="*/ 6660292 w 6899052"/>
              <a:gd name="connsiteY37" fmla="*/ 4145280 h 6350000"/>
              <a:gd name="connsiteX38" fmla="*/ 6660292 w 6899052"/>
              <a:gd name="connsiteY38" fmla="*/ 2406650 h 6350000"/>
              <a:gd name="connsiteX39" fmla="*/ 6761892 w 6899052"/>
              <a:gd name="connsiteY39" fmla="*/ 2305050 h 6350000"/>
              <a:gd name="connsiteX40" fmla="*/ 6772052 w 6899052"/>
              <a:gd name="connsiteY40" fmla="*/ 2305050 h 6350000"/>
              <a:gd name="connsiteX41" fmla="*/ 6873652 w 6899052"/>
              <a:gd name="connsiteY41" fmla="*/ 2406650 h 6350000"/>
              <a:gd name="connsiteX42" fmla="*/ 6873652 w 6899052"/>
              <a:gd name="connsiteY42" fmla="*/ 4145280 h 6350000"/>
              <a:gd name="connsiteX43" fmla="*/ 6772052 w 6899052"/>
              <a:gd name="connsiteY43" fmla="*/ 4246880 h 6350000"/>
              <a:gd name="connsiteX44" fmla="*/ 6761892 w 6899052"/>
              <a:gd name="connsiteY44" fmla="*/ 4246880 h 6350000"/>
              <a:gd name="connsiteX45" fmla="*/ 6660292 w 6899052"/>
              <a:gd name="connsiteY45" fmla="*/ 4145280 h 6350000"/>
              <a:gd name="connsiteX46" fmla="*/ 6773322 w 6899052"/>
              <a:gd name="connsiteY46" fmla="*/ 2282190 h 6350000"/>
              <a:gd name="connsiteX47" fmla="*/ 6763162 w 6899052"/>
              <a:gd name="connsiteY47" fmla="*/ 2282190 h 6350000"/>
              <a:gd name="connsiteX48" fmla="*/ 6661562 w 6899052"/>
              <a:gd name="connsiteY48" fmla="*/ 2335530 h 6350000"/>
              <a:gd name="connsiteX49" fmla="*/ 6661562 w 6899052"/>
              <a:gd name="connsiteY49" fmla="*/ 481330 h 6350000"/>
              <a:gd name="connsiteX50" fmla="*/ 6876192 w 6899052"/>
              <a:gd name="connsiteY50" fmla="*/ 481330 h 6350000"/>
              <a:gd name="connsiteX51" fmla="*/ 6876192 w 6899052"/>
              <a:gd name="connsiteY51" fmla="*/ 2334260 h 6350000"/>
              <a:gd name="connsiteX52" fmla="*/ 6773322 w 6899052"/>
              <a:gd name="connsiteY52" fmla="*/ 2282190 h 6350000"/>
              <a:gd name="connsiteX53" fmla="*/ 1803812 w 6899052"/>
              <a:gd name="connsiteY53" fmla="*/ 332740 h 6350000"/>
              <a:gd name="connsiteX54" fmla="*/ 1896522 w 6899052"/>
              <a:gd name="connsiteY54" fmla="*/ 240030 h 6350000"/>
              <a:gd name="connsiteX55" fmla="*/ 1803812 w 6899052"/>
              <a:gd name="connsiteY55" fmla="*/ 147320 h 6350000"/>
              <a:gd name="connsiteX56" fmla="*/ 1711102 w 6899052"/>
              <a:gd name="connsiteY56" fmla="*/ 241300 h 6350000"/>
              <a:gd name="connsiteX57" fmla="*/ 1803812 w 6899052"/>
              <a:gd name="connsiteY57" fmla="*/ 332740 h 6350000"/>
              <a:gd name="connsiteX58" fmla="*/ 726 w 6899052"/>
              <a:gd name="connsiteY58" fmla="*/ 494829 h 6350000"/>
              <a:gd name="connsiteX59" fmla="*/ 1873662 w 6899052"/>
              <a:gd name="connsiteY59" fmla="*/ 241300 h 6350000"/>
              <a:gd name="connsiteX60" fmla="*/ 1803812 w 6899052"/>
              <a:gd name="connsiteY60" fmla="*/ 311150 h 6350000"/>
              <a:gd name="connsiteX61" fmla="*/ 1733962 w 6899052"/>
              <a:gd name="connsiteY61" fmla="*/ 241300 h 6350000"/>
              <a:gd name="connsiteX62" fmla="*/ 726 w 6899052"/>
              <a:gd name="connsiteY62" fmla="*/ 494829 h 6350000"/>
              <a:gd name="connsiteX63" fmla="*/ 2047652 w 6899052"/>
              <a:gd name="connsiteY63" fmla="*/ 332740 h 6350000"/>
              <a:gd name="connsiteX64" fmla="*/ 2140362 w 6899052"/>
              <a:gd name="connsiteY64" fmla="*/ 240030 h 6350000"/>
              <a:gd name="connsiteX65" fmla="*/ 2047652 w 6899052"/>
              <a:gd name="connsiteY65" fmla="*/ 148590 h 6350000"/>
              <a:gd name="connsiteX66" fmla="*/ 1956212 w 6899052"/>
              <a:gd name="connsiteY66" fmla="*/ 241300 h 6350000"/>
              <a:gd name="connsiteX67" fmla="*/ 2047652 w 6899052"/>
              <a:gd name="connsiteY67" fmla="*/ 332740 h 6350000"/>
              <a:gd name="connsiteX68" fmla="*/ 2047652 w 6899052"/>
              <a:gd name="connsiteY68" fmla="*/ 171450 h 6350000"/>
              <a:gd name="connsiteX69" fmla="*/ 2117502 w 6899052"/>
              <a:gd name="connsiteY69" fmla="*/ 241300 h 6350000"/>
              <a:gd name="connsiteX70" fmla="*/ 2047652 w 6899052"/>
              <a:gd name="connsiteY70" fmla="*/ 311150 h 6350000"/>
              <a:gd name="connsiteX71" fmla="*/ 1977802 w 6899052"/>
              <a:gd name="connsiteY71" fmla="*/ 241300 h 6350000"/>
              <a:gd name="connsiteX72" fmla="*/ 2047652 w 6899052"/>
              <a:gd name="connsiteY72" fmla="*/ 171450 h 6350000"/>
              <a:gd name="connsiteX73" fmla="*/ 2292762 w 6899052"/>
              <a:gd name="connsiteY73" fmla="*/ 332740 h 6350000"/>
              <a:gd name="connsiteX74" fmla="*/ 2385472 w 6899052"/>
              <a:gd name="connsiteY74" fmla="*/ 240030 h 6350000"/>
              <a:gd name="connsiteX75" fmla="*/ 2292762 w 6899052"/>
              <a:gd name="connsiteY75" fmla="*/ 147320 h 6350000"/>
              <a:gd name="connsiteX76" fmla="*/ 2200052 w 6899052"/>
              <a:gd name="connsiteY76" fmla="*/ 241300 h 6350000"/>
              <a:gd name="connsiteX77" fmla="*/ 2292762 w 6899052"/>
              <a:gd name="connsiteY77" fmla="*/ 332740 h 6350000"/>
              <a:gd name="connsiteX78" fmla="*/ 2292762 w 6899052"/>
              <a:gd name="connsiteY78" fmla="*/ 171450 h 6350000"/>
              <a:gd name="connsiteX79" fmla="*/ 2362612 w 6899052"/>
              <a:gd name="connsiteY79" fmla="*/ 241300 h 6350000"/>
              <a:gd name="connsiteX80" fmla="*/ 2292762 w 6899052"/>
              <a:gd name="connsiteY80" fmla="*/ 311150 h 6350000"/>
              <a:gd name="connsiteX81" fmla="*/ 2222912 w 6899052"/>
              <a:gd name="connsiteY81" fmla="*/ 241300 h 6350000"/>
              <a:gd name="connsiteX82" fmla="*/ 2292762 w 6899052"/>
              <a:gd name="connsiteY82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302260 w 5397500"/>
              <a:gd name="connsiteY55" fmla="*/ 147320 h 6350000"/>
              <a:gd name="connsiteX56" fmla="*/ 209550 w 5397500"/>
              <a:gd name="connsiteY56" fmla="*/ 241300 h 6350000"/>
              <a:gd name="connsiteX57" fmla="*/ 302260 w 5397500"/>
              <a:gd name="connsiteY57" fmla="*/ 332740 h 6350000"/>
              <a:gd name="connsiteX58" fmla="*/ 232410 w 5397500"/>
              <a:gd name="connsiteY58" fmla="*/ 241300 h 6350000"/>
              <a:gd name="connsiteX59" fmla="*/ 372110 w 5397500"/>
              <a:gd name="connsiteY59" fmla="*/ 241300 h 6350000"/>
              <a:gd name="connsiteX60" fmla="*/ 302260 w 5397500"/>
              <a:gd name="connsiteY60" fmla="*/ 311150 h 6350000"/>
              <a:gd name="connsiteX61" fmla="*/ 232410 w 5397500"/>
              <a:gd name="connsiteY61" fmla="*/ 241300 h 6350000"/>
              <a:gd name="connsiteX62" fmla="*/ 546100 w 5397500"/>
              <a:gd name="connsiteY62" fmla="*/ 332740 h 6350000"/>
              <a:gd name="connsiteX63" fmla="*/ 638810 w 5397500"/>
              <a:gd name="connsiteY63" fmla="*/ 240030 h 6350000"/>
              <a:gd name="connsiteX64" fmla="*/ 546100 w 5397500"/>
              <a:gd name="connsiteY64" fmla="*/ 148590 h 6350000"/>
              <a:gd name="connsiteX65" fmla="*/ 454660 w 5397500"/>
              <a:gd name="connsiteY65" fmla="*/ 241300 h 6350000"/>
              <a:gd name="connsiteX66" fmla="*/ 546100 w 5397500"/>
              <a:gd name="connsiteY66" fmla="*/ 332740 h 6350000"/>
              <a:gd name="connsiteX67" fmla="*/ 546100 w 5397500"/>
              <a:gd name="connsiteY67" fmla="*/ 171450 h 6350000"/>
              <a:gd name="connsiteX68" fmla="*/ 615950 w 5397500"/>
              <a:gd name="connsiteY68" fmla="*/ 241300 h 6350000"/>
              <a:gd name="connsiteX69" fmla="*/ 546100 w 5397500"/>
              <a:gd name="connsiteY69" fmla="*/ 311150 h 6350000"/>
              <a:gd name="connsiteX70" fmla="*/ 476250 w 5397500"/>
              <a:gd name="connsiteY70" fmla="*/ 241300 h 6350000"/>
              <a:gd name="connsiteX71" fmla="*/ 546100 w 5397500"/>
              <a:gd name="connsiteY71" fmla="*/ 171450 h 6350000"/>
              <a:gd name="connsiteX72" fmla="*/ 791210 w 5397500"/>
              <a:gd name="connsiteY72" fmla="*/ 332740 h 6350000"/>
              <a:gd name="connsiteX73" fmla="*/ 883920 w 5397500"/>
              <a:gd name="connsiteY73" fmla="*/ 240030 h 6350000"/>
              <a:gd name="connsiteX74" fmla="*/ 791210 w 5397500"/>
              <a:gd name="connsiteY74" fmla="*/ 147320 h 6350000"/>
              <a:gd name="connsiteX75" fmla="*/ 698500 w 5397500"/>
              <a:gd name="connsiteY75" fmla="*/ 241300 h 6350000"/>
              <a:gd name="connsiteX76" fmla="*/ 791210 w 5397500"/>
              <a:gd name="connsiteY76" fmla="*/ 332740 h 6350000"/>
              <a:gd name="connsiteX77" fmla="*/ 791210 w 5397500"/>
              <a:gd name="connsiteY77" fmla="*/ 171450 h 6350000"/>
              <a:gd name="connsiteX78" fmla="*/ 861060 w 5397500"/>
              <a:gd name="connsiteY78" fmla="*/ 241300 h 6350000"/>
              <a:gd name="connsiteX79" fmla="*/ 791210 w 5397500"/>
              <a:gd name="connsiteY79" fmla="*/ 311150 h 6350000"/>
              <a:gd name="connsiteX80" fmla="*/ 721360 w 5397500"/>
              <a:gd name="connsiteY80" fmla="*/ 241300 h 6350000"/>
              <a:gd name="connsiteX81" fmla="*/ 791210 w 5397500"/>
              <a:gd name="connsiteY8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476250 w 5397500"/>
              <a:gd name="connsiteY69" fmla="*/ 241300 h 6350000"/>
              <a:gd name="connsiteX70" fmla="*/ 546100 w 5397500"/>
              <a:gd name="connsiteY70" fmla="*/ 171450 h 6350000"/>
              <a:gd name="connsiteX71" fmla="*/ 791210 w 5397500"/>
              <a:gd name="connsiteY71" fmla="*/ 332740 h 6350000"/>
              <a:gd name="connsiteX72" fmla="*/ 883920 w 5397500"/>
              <a:gd name="connsiteY72" fmla="*/ 240030 h 6350000"/>
              <a:gd name="connsiteX73" fmla="*/ 791210 w 5397500"/>
              <a:gd name="connsiteY73" fmla="*/ 147320 h 6350000"/>
              <a:gd name="connsiteX74" fmla="*/ 698500 w 5397500"/>
              <a:gd name="connsiteY74" fmla="*/ 241300 h 6350000"/>
              <a:gd name="connsiteX75" fmla="*/ 791210 w 5397500"/>
              <a:gd name="connsiteY75" fmla="*/ 332740 h 6350000"/>
              <a:gd name="connsiteX76" fmla="*/ 791210 w 5397500"/>
              <a:gd name="connsiteY76" fmla="*/ 171450 h 6350000"/>
              <a:gd name="connsiteX77" fmla="*/ 861060 w 5397500"/>
              <a:gd name="connsiteY77" fmla="*/ 241300 h 6350000"/>
              <a:gd name="connsiteX78" fmla="*/ 791210 w 5397500"/>
              <a:gd name="connsiteY78" fmla="*/ 311150 h 6350000"/>
              <a:gd name="connsiteX79" fmla="*/ 721360 w 5397500"/>
              <a:gd name="connsiteY79" fmla="*/ 241300 h 6350000"/>
              <a:gd name="connsiteX80" fmla="*/ 791210 w 5397500"/>
              <a:gd name="connsiteY8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546100 w 5397500"/>
              <a:gd name="connsiteY69" fmla="*/ 171450 h 6350000"/>
              <a:gd name="connsiteX70" fmla="*/ 791210 w 5397500"/>
              <a:gd name="connsiteY70" fmla="*/ 332740 h 6350000"/>
              <a:gd name="connsiteX71" fmla="*/ 883920 w 5397500"/>
              <a:gd name="connsiteY71" fmla="*/ 240030 h 6350000"/>
              <a:gd name="connsiteX72" fmla="*/ 791210 w 5397500"/>
              <a:gd name="connsiteY72" fmla="*/ 147320 h 6350000"/>
              <a:gd name="connsiteX73" fmla="*/ 698500 w 5397500"/>
              <a:gd name="connsiteY73" fmla="*/ 241300 h 6350000"/>
              <a:gd name="connsiteX74" fmla="*/ 791210 w 5397500"/>
              <a:gd name="connsiteY74" fmla="*/ 332740 h 6350000"/>
              <a:gd name="connsiteX75" fmla="*/ 791210 w 5397500"/>
              <a:gd name="connsiteY75" fmla="*/ 171450 h 6350000"/>
              <a:gd name="connsiteX76" fmla="*/ 861060 w 5397500"/>
              <a:gd name="connsiteY76" fmla="*/ 241300 h 6350000"/>
              <a:gd name="connsiteX77" fmla="*/ 791210 w 5397500"/>
              <a:gd name="connsiteY77" fmla="*/ 311150 h 6350000"/>
              <a:gd name="connsiteX78" fmla="*/ 721360 w 5397500"/>
              <a:gd name="connsiteY78" fmla="*/ 241300 h 6350000"/>
              <a:gd name="connsiteX79" fmla="*/ 791210 w 5397500"/>
              <a:gd name="connsiteY7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546100 w 5397500"/>
              <a:gd name="connsiteY64" fmla="*/ 332740 h 6350000"/>
              <a:gd name="connsiteX65" fmla="*/ 546100 w 5397500"/>
              <a:gd name="connsiteY65" fmla="*/ 171450 h 6350000"/>
              <a:gd name="connsiteX66" fmla="*/ 615950 w 5397500"/>
              <a:gd name="connsiteY66" fmla="*/ 241300 h 6350000"/>
              <a:gd name="connsiteX67" fmla="*/ 546100 w 5397500"/>
              <a:gd name="connsiteY67" fmla="*/ 311150 h 6350000"/>
              <a:gd name="connsiteX68" fmla="*/ 546100 w 5397500"/>
              <a:gd name="connsiteY68" fmla="*/ 171450 h 6350000"/>
              <a:gd name="connsiteX69" fmla="*/ 791210 w 5397500"/>
              <a:gd name="connsiteY69" fmla="*/ 332740 h 6350000"/>
              <a:gd name="connsiteX70" fmla="*/ 883920 w 5397500"/>
              <a:gd name="connsiteY70" fmla="*/ 240030 h 6350000"/>
              <a:gd name="connsiteX71" fmla="*/ 791210 w 5397500"/>
              <a:gd name="connsiteY71" fmla="*/ 147320 h 6350000"/>
              <a:gd name="connsiteX72" fmla="*/ 698500 w 5397500"/>
              <a:gd name="connsiteY72" fmla="*/ 241300 h 6350000"/>
              <a:gd name="connsiteX73" fmla="*/ 791210 w 5397500"/>
              <a:gd name="connsiteY73" fmla="*/ 332740 h 6350000"/>
              <a:gd name="connsiteX74" fmla="*/ 791210 w 5397500"/>
              <a:gd name="connsiteY74" fmla="*/ 171450 h 6350000"/>
              <a:gd name="connsiteX75" fmla="*/ 861060 w 5397500"/>
              <a:gd name="connsiteY75" fmla="*/ 241300 h 6350000"/>
              <a:gd name="connsiteX76" fmla="*/ 791210 w 5397500"/>
              <a:gd name="connsiteY76" fmla="*/ 311150 h 6350000"/>
              <a:gd name="connsiteX77" fmla="*/ 721360 w 5397500"/>
              <a:gd name="connsiteY77" fmla="*/ 241300 h 6350000"/>
              <a:gd name="connsiteX78" fmla="*/ 791210 w 5397500"/>
              <a:gd name="connsiteY7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02260 w 5397500"/>
              <a:gd name="connsiteY58" fmla="*/ 311150 h 6350000"/>
              <a:gd name="connsiteX59" fmla="*/ 232410 w 5397500"/>
              <a:gd name="connsiteY59" fmla="*/ 241300 h 6350000"/>
              <a:gd name="connsiteX60" fmla="*/ 546100 w 5397500"/>
              <a:gd name="connsiteY60" fmla="*/ 332740 h 6350000"/>
              <a:gd name="connsiteX61" fmla="*/ 638810 w 5397500"/>
              <a:gd name="connsiteY61" fmla="*/ 240030 h 6350000"/>
              <a:gd name="connsiteX62" fmla="*/ 546100 w 5397500"/>
              <a:gd name="connsiteY62" fmla="*/ 148590 h 6350000"/>
              <a:gd name="connsiteX63" fmla="*/ 546100 w 5397500"/>
              <a:gd name="connsiteY63" fmla="*/ 332740 h 6350000"/>
              <a:gd name="connsiteX64" fmla="*/ 546100 w 5397500"/>
              <a:gd name="connsiteY64" fmla="*/ 171450 h 6350000"/>
              <a:gd name="connsiteX65" fmla="*/ 615950 w 5397500"/>
              <a:gd name="connsiteY65" fmla="*/ 241300 h 6350000"/>
              <a:gd name="connsiteX66" fmla="*/ 546100 w 5397500"/>
              <a:gd name="connsiteY66" fmla="*/ 311150 h 6350000"/>
              <a:gd name="connsiteX67" fmla="*/ 546100 w 5397500"/>
              <a:gd name="connsiteY67" fmla="*/ 171450 h 6350000"/>
              <a:gd name="connsiteX68" fmla="*/ 791210 w 5397500"/>
              <a:gd name="connsiteY68" fmla="*/ 332740 h 6350000"/>
              <a:gd name="connsiteX69" fmla="*/ 883920 w 5397500"/>
              <a:gd name="connsiteY69" fmla="*/ 240030 h 6350000"/>
              <a:gd name="connsiteX70" fmla="*/ 791210 w 5397500"/>
              <a:gd name="connsiteY70" fmla="*/ 147320 h 6350000"/>
              <a:gd name="connsiteX71" fmla="*/ 698500 w 5397500"/>
              <a:gd name="connsiteY71" fmla="*/ 241300 h 6350000"/>
              <a:gd name="connsiteX72" fmla="*/ 791210 w 5397500"/>
              <a:gd name="connsiteY72" fmla="*/ 332740 h 6350000"/>
              <a:gd name="connsiteX73" fmla="*/ 791210 w 5397500"/>
              <a:gd name="connsiteY73" fmla="*/ 171450 h 6350000"/>
              <a:gd name="connsiteX74" fmla="*/ 861060 w 5397500"/>
              <a:gd name="connsiteY74" fmla="*/ 241300 h 6350000"/>
              <a:gd name="connsiteX75" fmla="*/ 791210 w 5397500"/>
              <a:gd name="connsiteY75" fmla="*/ 311150 h 6350000"/>
              <a:gd name="connsiteX76" fmla="*/ 721360 w 5397500"/>
              <a:gd name="connsiteY76" fmla="*/ 241300 h 6350000"/>
              <a:gd name="connsiteX77" fmla="*/ 791210 w 5397500"/>
              <a:gd name="connsiteY7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546100 w 5397500"/>
              <a:gd name="connsiteY57" fmla="*/ 332740 h 6350000"/>
              <a:gd name="connsiteX58" fmla="*/ 638810 w 5397500"/>
              <a:gd name="connsiteY58" fmla="*/ 240030 h 6350000"/>
              <a:gd name="connsiteX59" fmla="*/ 546100 w 5397500"/>
              <a:gd name="connsiteY59" fmla="*/ 148590 h 6350000"/>
              <a:gd name="connsiteX60" fmla="*/ 546100 w 5397500"/>
              <a:gd name="connsiteY60" fmla="*/ 332740 h 6350000"/>
              <a:gd name="connsiteX61" fmla="*/ 546100 w 5397500"/>
              <a:gd name="connsiteY61" fmla="*/ 171450 h 6350000"/>
              <a:gd name="connsiteX62" fmla="*/ 615950 w 5397500"/>
              <a:gd name="connsiteY62" fmla="*/ 241300 h 6350000"/>
              <a:gd name="connsiteX63" fmla="*/ 546100 w 5397500"/>
              <a:gd name="connsiteY63" fmla="*/ 311150 h 6350000"/>
              <a:gd name="connsiteX64" fmla="*/ 546100 w 5397500"/>
              <a:gd name="connsiteY64" fmla="*/ 171450 h 6350000"/>
              <a:gd name="connsiteX65" fmla="*/ 791210 w 5397500"/>
              <a:gd name="connsiteY65" fmla="*/ 332740 h 6350000"/>
              <a:gd name="connsiteX66" fmla="*/ 883920 w 5397500"/>
              <a:gd name="connsiteY66" fmla="*/ 240030 h 6350000"/>
              <a:gd name="connsiteX67" fmla="*/ 791210 w 5397500"/>
              <a:gd name="connsiteY67" fmla="*/ 147320 h 6350000"/>
              <a:gd name="connsiteX68" fmla="*/ 698500 w 5397500"/>
              <a:gd name="connsiteY68" fmla="*/ 241300 h 6350000"/>
              <a:gd name="connsiteX69" fmla="*/ 791210 w 5397500"/>
              <a:gd name="connsiteY69" fmla="*/ 332740 h 6350000"/>
              <a:gd name="connsiteX70" fmla="*/ 791210 w 5397500"/>
              <a:gd name="connsiteY70" fmla="*/ 171450 h 6350000"/>
              <a:gd name="connsiteX71" fmla="*/ 861060 w 5397500"/>
              <a:gd name="connsiteY71" fmla="*/ 241300 h 6350000"/>
              <a:gd name="connsiteX72" fmla="*/ 791210 w 5397500"/>
              <a:gd name="connsiteY72" fmla="*/ 311150 h 6350000"/>
              <a:gd name="connsiteX73" fmla="*/ 721360 w 5397500"/>
              <a:gd name="connsiteY73" fmla="*/ 241300 h 6350000"/>
              <a:gd name="connsiteX74" fmla="*/ 791210 w 5397500"/>
              <a:gd name="connsiteY7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209550 w 5397500"/>
              <a:gd name="connsiteY53" fmla="*/ 24130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546100 w 5397500"/>
              <a:gd name="connsiteY56" fmla="*/ 332740 h 6350000"/>
              <a:gd name="connsiteX57" fmla="*/ 638810 w 5397500"/>
              <a:gd name="connsiteY57" fmla="*/ 240030 h 6350000"/>
              <a:gd name="connsiteX58" fmla="*/ 546100 w 5397500"/>
              <a:gd name="connsiteY58" fmla="*/ 148590 h 6350000"/>
              <a:gd name="connsiteX59" fmla="*/ 546100 w 5397500"/>
              <a:gd name="connsiteY59" fmla="*/ 332740 h 6350000"/>
              <a:gd name="connsiteX60" fmla="*/ 546100 w 5397500"/>
              <a:gd name="connsiteY60" fmla="*/ 171450 h 6350000"/>
              <a:gd name="connsiteX61" fmla="*/ 615950 w 5397500"/>
              <a:gd name="connsiteY61" fmla="*/ 241300 h 6350000"/>
              <a:gd name="connsiteX62" fmla="*/ 546100 w 5397500"/>
              <a:gd name="connsiteY62" fmla="*/ 311150 h 6350000"/>
              <a:gd name="connsiteX63" fmla="*/ 546100 w 5397500"/>
              <a:gd name="connsiteY63" fmla="*/ 171450 h 6350000"/>
              <a:gd name="connsiteX64" fmla="*/ 791210 w 5397500"/>
              <a:gd name="connsiteY64" fmla="*/ 332740 h 6350000"/>
              <a:gd name="connsiteX65" fmla="*/ 883920 w 5397500"/>
              <a:gd name="connsiteY65" fmla="*/ 240030 h 6350000"/>
              <a:gd name="connsiteX66" fmla="*/ 791210 w 5397500"/>
              <a:gd name="connsiteY66" fmla="*/ 147320 h 6350000"/>
              <a:gd name="connsiteX67" fmla="*/ 698500 w 5397500"/>
              <a:gd name="connsiteY67" fmla="*/ 241300 h 6350000"/>
              <a:gd name="connsiteX68" fmla="*/ 791210 w 5397500"/>
              <a:gd name="connsiteY68" fmla="*/ 332740 h 6350000"/>
              <a:gd name="connsiteX69" fmla="*/ 791210 w 5397500"/>
              <a:gd name="connsiteY69" fmla="*/ 171450 h 6350000"/>
              <a:gd name="connsiteX70" fmla="*/ 861060 w 5397500"/>
              <a:gd name="connsiteY70" fmla="*/ 241300 h 6350000"/>
              <a:gd name="connsiteX71" fmla="*/ 791210 w 5397500"/>
              <a:gd name="connsiteY71" fmla="*/ 311150 h 6350000"/>
              <a:gd name="connsiteX72" fmla="*/ 721360 w 5397500"/>
              <a:gd name="connsiteY72" fmla="*/ 241300 h 6350000"/>
              <a:gd name="connsiteX73" fmla="*/ 791210 w 5397500"/>
              <a:gd name="connsiteY73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1714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546100 w 5397500"/>
              <a:gd name="connsiteY60" fmla="*/ 171450 h 6350000"/>
              <a:gd name="connsiteX61" fmla="*/ 791210 w 5397500"/>
              <a:gd name="connsiteY61" fmla="*/ 332740 h 6350000"/>
              <a:gd name="connsiteX62" fmla="*/ 883920 w 5397500"/>
              <a:gd name="connsiteY62" fmla="*/ 240030 h 6350000"/>
              <a:gd name="connsiteX63" fmla="*/ 791210 w 5397500"/>
              <a:gd name="connsiteY63" fmla="*/ 147320 h 6350000"/>
              <a:gd name="connsiteX64" fmla="*/ 698500 w 5397500"/>
              <a:gd name="connsiteY64" fmla="*/ 241300 h 6350000"/>
              <a:gd name="connsiteX65" fmla="*/ 791210 w 5397500"/>
              <a:gd name="connsiteY65" fmla="*/ 332740 h 6350000"/>
              <a:gd name="connsiteX66" fmla="*/ 791210 w 5397500"/>
              <a:gd name="connsiteY66" fmla="*/ 171450 h 6350000"/>
              <a:gd name="connsiteX67" fmla="*/ 861060 w 5397500"/>
              <a:gd name="connsiteY67" fmla="*/ 241300 h 6350000"/>
              <a:gd name="connsiteX68" fmla="*/ 791210 w 5397500"/>
              <a:gd name="connsiteY68" fmla="*/ 311150 h 6350000"/>
              <a:gd name="connsiteX69" fmla="*/ 721360 w 5397500"/>
              <a:gd name="connsiteY69" fmla="*/ 241300 h 6350000"/>
              <a:gd name="connsiteX70" fmla="*/ 791210 w 5397500"/>
              <a:gd name="connsiteY7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3111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791210 w 5397500"/>
              <a:gd name="connsiteY60" fmla="*/ 332740 h 6350000"/>
              <a:gd name="connsiteX61" fmla="*/ 883920 w 5397500"/>
              <a:gd name="connsiteY61" fmla="*/ 240030 h 6350000"/>
              <a:gd name="connsiteX62" fmla="*/ 791210 w 5397500"/>
              <a:gd name="connsiteY62" fmla="*/ 147320 h 6350000"/>
              <a:gd name="connsiteX63" fmla="*/ 698500 w 5397500"/>
              <a:gd name="connsiteY63" fmla="*/ 241300 h 6350000"/>
              <a:gd name="connsiteX64" fmla="*/ 791210 w 5397500"/>
              <a:gd name="connsiteY64" fmla="*/ 332740 h 6350000"/>
              <a:gd name="connsiteX65" fmla="*/ 791210 w 5397500"/>
              <a:gd name="connsiteY65" fmla="*/ 171450 h 6350000"/>
              <a:gd name="connsiteX66" fmla="*/ 861060 w 5397500"/>
              <a:gd name="connsiteY66" fmla="*/ 241300 h 6350000"/>
              <a:gd name="connsiteX67" fmla="*/ 791210 w 5397500"/>
              <a:gd name="connsiteY67" fmla="*/ 311150 h 6350000"/>
              <a:gd name="connsiteX68" fmla="*/ 721360 w 5397500"/>
              <a:gd name="connsiteY68" fmla="*/ 241300 h 6350000"/>
              <a:gd name="connsiteX69" fmla="*/ 791210 w 5397500"/>
              <a:gd name="connsiteY6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698500 w 5397500"/>
              <a:gd name="connsiteY62" fmla="*/ 241300 h 6350000"/>
              <a:gd name="connsiteX63" fmla="*/ 791210 w 5397500"/>
              <a:gd name="connsiteY63" fmla="*/ 332740 h 6350000"/>
              <a:gd name="connsiteX64" fmla="*/ 791210 w 5397500"/>
              <a:gd name="connsiteY64" fmla="*/ 171450 h 6350000"/>
              <a:gd name="connsiteX65" fmla="*/ 861060 w 5397500"/>
              <a:gd name="connsiteY65" fmla="*/ 241300 h 6350000"/>
              <a:gd name="connsiteX66" fmla="*/ 791210 w 5397500"/>
              <a:gd name="connsiteY66" fmla="*/ 311150 h 6350000"/>
              <a:gd name="connsiteX67" fmla="*/ 721360 w 5397500"/>
              <a:gd name="connsiteY67" fmla="*/ 241300 h 6350000"/>
              <a:gd name="connsiteX68" fmla="*/ 791210 w 5397500"/>
              <a:gd name="connsiteY6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791210 w 5397500"/>
              <a:gd name="connsiteY62" fmla="*/ 332740 h 6350000"/>
              <a:gd name="connsiteX63" fmla="*/ 791210 w 5397500"/>
              <a:gd name="connsiteY63" fmla="*/ 171450 h 6350000"/>
              <a:gd name="connsiteX64" fmla="*/ 861060 w 5397500"/>
              <a:gd name="connsiteY64" fmla="*/ 241300 h 6350000"/>
              <a:gd name="connsiteX65" fmla="*/ 791210 w 5397500"/>
              <a:gd name="connsiteY65" fmla="*/ 311150 h 6350000"/>
              <a:gd name="connsiteX66" fmla="*/ 721360 w 5397500"/>
              <a:gd name="connsiteY66" fmla="*/ 241300 h 6350000"/>
              <a:gd name="connsiteX67" fmla="*/ 791210 w 5397500"/>
              <a:gd name="connsiteY6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791210 w 5397500"/>
              <a:gd name="connsiteY56" fmla="*/ 332740 h 6350000"/>
              <a:gd name="connsiteX57" fmla="*/ 883920 w 5397500"/>
              <a:gd name="connsiteY57" fmla="*/ 240030 h 6350000"/>
              <a:gd name="connsiteX58" fmla="*/ 791210 w 5397500"/>
              <a:gd name="connsiteY58" fmla="*/ 147320 h 6350000"/>
              <a:gd name="connsiteX59" fmla="*/ 791210 w 5397500"/>
              <a:gd name="connsiteY59" fmla="*/ 332740 h 6350000"/>
              <a:gd name="connsiteX60" fmla="*/ 791210 w 5397500"/>
              <a:gd name="connsiteY60" fmla="*/ 171450 h 6350000"/>
              <a:gd name="connsiteX61" fmla="*/ 861060 w 5397500"/>
              <a:gd name="connsiteY61" fmla="*/ 241300 h 6350000"/>
              <a:gd name="connsiteX62" fmla="*/ 791210 w 5397500"/>
              <a:gd name="connsiteY62" fmla="*/ 311150 h 6350000"/>
              <a:gd name="connsiteX63" fmla="*/ 721360 w 5397500"/>
              <a:gd name="connsiteY63" fmla="*/ 241300 h 6350000"/>
              <a:gd name="connsiteX64" fmla="*/ 791210 w 5397500"/>
              <a:gd name="connsiteY6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1714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61" fmla="*/ 791210 w 5397500"/>
              <a:gd name="connsiteY6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21360 w 5397500"/>
              <a:gd name="connsiteY57" fmla="*/ 24130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3111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14732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lnTo>
                  <a:pt x="5147310" y="6350000"/>
                </a:lnTo>
                <a:lnTo>
                  <a:pt x="5148580" y="6350000"/>
                </a:lnTo>
                <a:lnTo>
                  <a:pt x="5151120" y="6350000"/>
                </a:ln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</a:path>
            </a:pathLst>
          </a:custGeom>
          <a:solidFill>
            <a:srgbClr val="152544"/>
          </a:solid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07B39-206C-20C8-A00D-C42DB58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239000" y="1181100"/>
            <a:ext cx="9220199" cy="93742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50CAC4-1C34-EC6E-7E37-F72FF9C10C88}"/>
              </a:ext>
            </a:extLst>
          </p:cNvPr>
          <p:cNvSpPr/>
          <p:nvPr/>
        </p:nvSpPr>
        <p:spPr>
          <a:xfrm>
            <a:off x="11078676" y="9239607"/>
            <a:ext cx="5778219" cy="104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D075B7-A4A3-D7CE-7119-CB02C9B8F1FB}"/>
              </a:ext>
            </a:extLst>
          </p:cNvPr>
          <p:cNvCxnSpPr>
            <a:cxnSpLocks/>
          </p:cNvCxnSpPr>
          <p:nvPr/>
        </p:nvCxnSpPr>
        <p:spPr>
          <a:xfrm>
            <a:off x="10896600" y="9244011"/>
            <a:ext cx="5960295" cy="0"/>
          </a:xfrm>
          <a:prstGeom prst="line">
            <a:avLst/>
          </a:prstGeom>
          <a:ln w="28575">
            <a:solidFill>
              <a:srgbClr val="15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378B0-ED00-F915-0711-25063CE9D1C3}"/>
              </a:ext>
            </a:extLst>
          </p:cNvPr>
          <p:cNvSpPr txBox="1"/>
          <p:nvPr/>
        </p:nvSpPr>
        <p:spPr>
          <a:xfrm>
            <a:off x="1297631" y="6614648"/>
            <a:ext cx="6192948" cy="246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온라인 상품 판매 페이지 구현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상품 데이터 작성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상품페이지 기능 추가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팀 회의 커피 결제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E8DFC-4AFC-AD8A-77E3-E3C48872BC42}"/>
              </a:ext>
            </a:extLst>
          </p:cNvPr>
          <p:cNvSpPr txBox="1"/>
          <p:nvPr/>
        </p:nvSpPr>
        <p:spPr>
          <a:xfrm rot="21182610">
            <a:off x="1859558" y="2995856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눈설탕맛</a:t>
            </a:r>
            <a:r>
              <a:rPr lang="ko-KR" altLang="en-US" sz="3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600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6C50E3-9108-3F9C-6CA1-C8D993F23A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295" y="1231804"/>
            <a:ext cx="1491657" cy="226800"/>
            <a:chOff x="8915400" y="1377966"/>
            <a:chExt cx="1712210" cy="260334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07CA49A-A3D7-DC14-F6FA-E5ABED184C47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D7253F16-3D80-D6EC-B5ED-7FB86EE5856D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09058AA-E937-9D0B-DC0B-D1539E8CD725}"/>
                </a:ext>
              </a:extLst>
            </p:cNvPr>
            <p:cNvSpPr/>
            <p:nvPr/>
          </p:nvSpPr>
          <p:spPr>
            <a:xfrm>
              <a:off x="965576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DB5B922-021F-5C58-825A-F4DDB5B71BF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3C60675-03B2-B1CB-63D9-0F1595CB676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  <p:extLst>
      <p:ext uri="{BB962C8B-B14F-4D97-AF65-F5344CB8AC3E}">
        <p14:creationId xmlns:p14="http://schemas.microsoft.com/office/powerpoint/2010/main" val="668814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D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76C03E82-884C-EAA3-0B2E-78E36E152D59}"/>
              </a:ext>
            </a:extLst>
          </p:cNvPr>
          <p:cNvSpPr txBox="1"/>
          <p:nvPr/>
        </p:nvSpPr>
        <p:spPr>
          <a:xfrm>
            <a:off x="762000" y="891360"/>
            <a:ext cx="83820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002060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자유게시판 계획</a:t>
            </a:r>
            <a:r>
              <a:rPr lang="en-US" altLang="ko-KR" sz="7200" dirty="0">
                <a:solidFill>
                  <a:srgbClr val="002060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, </a:t>
            </a:r>
            <a:r>
              <a:rPr lang="ko-KR" altLang="en-US" sz="7200" dirty="0">
                <a:solidFill>
                  <a:srgbClr val="002060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목표</a:t>
            </a:r>
            <a:endParaRPr lang="en-US" sz="7200" dirty="0">
              <a:solidFill>
                <a:srgbClr val="002060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844C3F32-A3D4-E1B1-5389-057E2D0FF4A8}"/>
              </a:ext>
            </a:extLst>
          </p:cNvPr>
          <p:cNvGrpSpPr/>
          <p:nvPr/>
        </p:nvGrpSpPr>
        <p:grpSpPr>
          <a:xfrm>
            <a:off x="9116271" y="1488915"/>
            <a:ext cx="7781351" cy="8195896"/>
            <a:chOff x="0" y="0"/>
            <a:chExt cx="3084415" cy="20108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190D1E1-2E24-88A5-A047-894488C2739C}"/>
                </a:ext>
              </a:extLst>
            </p:cNvPr>
            <p:cNvSpPr/>
            <p:nvPr/>
          </p:nvSpPr>
          <p:spPr>
            <a:xfrm>
              <a:off x="0" y="0"/>
              <a:ext cx="3084415" cy="2010873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56AF864-C96F-09A3-2041-D627DA5D741B}"/>
              </a:ext>
            </a:extLst>
          </p:cNvPr>
          <p:cNvGrpSpPr/>
          <p:nvPr/>
        </p:nvGrpSpPr>
        <p:grpSpPr>
          <a:xfrm>
            <a:off x="9732045" y="1817932"/>
            <a:ext cx="1712210" cy="260334"/>
            <a:chOff x="8915400" y="1377966"/>
            <a:chExt cx="1712210" cy="260334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7A252503-F136-66DE-CE45-3973036F98B1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2BBBA4F-2F8C-7E29-71D9-22F508963AFC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DCA9013E-012F-5A14-D8B8-AC3C5993C0F1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CAAB9D0-06F8-B724-67B7-08C4398039B3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4B19DE45-D2A3-D945-4E92-C49700D42B8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2485" b="31403"/>
          <a:stretch/>
        </p:blipFill>
        <p:spPr>
          <a:xfrm>
            <a:off x="9640723" y="6472425"/>
            <a:ext cx="6732446" cy="267783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5689" b="29377"/>
          <a:stretch/>
        </p:blipFill>
        <p:spPr>
          <a:xfrm>
            <a:off x="9640723" y="3101256"/>
            <a:ext cx="6732446" cy="3208506"/>
          </a:xfrm>
          <a:prstGeom prst="rect">
            <a:avLst/>
          </a:prstGeom>
          <a:ln>
            <a:solidFill>
              <a:srgbClr val="080046"/>
            </a:solidFill>
          </a:ln>
        </p:spPr>
      </p:pic>
      <p:sp>
        <p:nvSpPr>
          <p:cNvPr id="37" name="Freeform 14"/>
          <p:cNvSpPr/>
          <p:nvPr/>
        </p:nvSpPr>
        <p:spPr>
          <a:xfrm>
            <a:off x="10813166" y="2294939"/>
            <a:ext cx="4480939" cy="633305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레퍼런스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215AD89F-5BF4-26C0-95E1-40DA1774A47F}"/>
              </a:ext>
            </a:extLst>
          </p:cNvPr>
          <p:cNvGrpSpPr/>
          <p:nvPr/>
        </p:nvGrpSpPr>
        <p:grpSpPr>
          <a:xfrm>
            <a:off x="1905367" y="5531856"/>
            <a:ext cx="6561699" cy="1798096"/>
            <a:chOff x="0" y="0"/>
            <a:chExt cx="3937933" cy="915654"/>
          </a:xfrm>
          <a:solidFill>
            <a:srgbClr val="152544"/>
          </a:solidFill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4AF3A875-C5A5-856E-D517-60726DFAA5AB}"/>
                </a:ext>
              </a:extLst>
            </p:cNvPr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l="l" t="t" r="r" b="b"/>
              <a:pathLst>
                <a:path w="3937933" h="915654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7A47C0E5-E8E1-093F-F504-2E6491C593B7}"/>
              </a:ext>
            </a:extLst>
          </p:cNvPr>
          <p:cNvGrpSpPr/>
          <p:nvPr/>
        </p:nvGrpSpPr>
        <p:grpSpPr>
          <a:xfrm>
            <a:off x="1905368" y="3357552"/>
            <a:ext cx="6561698" cy="1798096"/>
            <a:chOff x="0" y="0"/>
            <a:chExt cx="10310708" cy="2397461"/>
          </a:xfrm>
          <a:solidFill>
            <a:srgbClr val="152544"/>
          </a:solidFill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D07562D9-707F-320B-7441-AF7961A6CAD6}"/>
                </a:ext>
              </a:extLst>
            </p:cNvPr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  <a:grpFill/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C30EBD74-83BA-DA75-AF56-DD24F78B5B1B}"/>
                  </a:ext>
                </a:extLst>
              </p:cNvPr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20BAD551-18B2-B3B4-F5CD-E9FAB80D3117}"/>
                </a:ext>
              </a:extLst>
            </p:cNvPr>
            <p:cNvSpPr txBox="1"/>
            <p:nvPr/>
          </p:nvSpPr>
          <p:spPr>
            <a:xfrm>
              <a:off x="863716" y="674271"/>
              <a:ext cx="9020060" cy="104892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유저들이 만나서 소통하고 공유하는 </a:t>
              </a:r>
              <a:endParaRPr lang="en-US" altLang="ko-KR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이용하기 편리한 커뮤니티 만들기</a:t>
              </a:r>
              <a:endParaRPr lang="en-US" altLang="ko-KR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grpSp>
        <p:nvGrpSpPr>
          <p:cNvPr id="29" name="Group 23">
            <a:extLst>
              <a:ext uri="{FF2B5EF4-FFF2-40B4-BE49-F238E27FC236}">
                <a16:creationId xmlns:a16="http://schemas.microsoft.com/office/drawing/2014/main" id="{A9BF07EF-934A-2DBC-AE92-AD1E6080C1C0}"/>
              </a:ext>
            </a:extLst>
          </p:cNvPr>
          <p:cNvGrpSpPr/>
          <p:nvPr/>
        </p:nvGrpSpPr>
        <p:grpSpPr>
          <a:xfrm>
            <a:off x="647026" y="3902856"/>
            <a:ext cx="764083" cy="764083"/>
            <a:chOff x="0" y="0"/>
            <a:chExt cx="1018777" cy="1018777"/>
          </a:xfrm>
        </p:grpSpPr>
        <p:grpSp>
          <p:nvGrpSpPr>
            <p:cNvPr id="38" name="Group 24">
              <a:extLst>
                <a:ext uri="{FF2B5EF4-FFF2-40B4-BE49-F238E27FC236}">
                  <a16:creationId xmlns:a16="http://schemas.microsoft.com/office/drawing/2014/main" id="{D36F9B66-B821-FA57-49F2-8E4BD71EEC68}"/>
                </a:ext>
              </a:extLst>
            </p:cNvPr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F1744E72-B888-5C8E-F10F-A98020493D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9" name="TextBox 26">
              <a:extLst>
                <a:ext uri="{FF2B5EF4-FFF2-40B4-BE49-F238E27FC236}">
                  <a16:creationId xmlns:a16="http://schemas.microsoft.com/office/drawing/2014/main" id="{6C188ECE-8AB3-11E9-5AC5-A65F1BA480BD}"/>
                </a:ext>
              </a:extLst>
            </p:cNvPr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</a:t>
              </a:r>
            </a:p>
          </p:txBody>
        </p:sp>
      </p:grpSp>
      <p:grpSp>
        <p:nvGrpSpPr>
          <p:cNvPr id="41" name="Group 27">
            <a:extLst>
              <a:ext uri="{FF2B5EF4-FFF2-40B4-BE49-F238E27FC236}">
                <a16:creationId xmlns:a16="http://schemas.microsoft.com/office/drawing/2014/main" id="{2D983CE7-D735-2D43-8066-0E90BADE9351}"/>
              </a:ext>
            </a:extLst>
          </p:cNvPr>
          <p:cNvGrpSpPr/>
          <p:nvPr/>
        </p:nvGrpSpPr>
        <p:grpSpPr>
          <a:xfrm>
            <a:off x="647026" y="5984142"/>
            <a:ext cx="764083" cy="764083"/>
            <a:chOff x="0" y="0"/>
            <a:chExt cx="1018777" cy="1018777"/>
          </a:xfrm>
        </p:grpSpPr>
        <p:grpSp>
          <p:nvGrpSpPr>
            <p:cNvPr id="42" name="Group 28">
              <a:extLst>
                <a:ext uri="{FF2B5EF4-FFF2-40B4-BE49-F238E27FC236}">
                  <a16:creationId xmlns:a16="http://schemas.microsoft.com/office/drawing/2014/main" id="{DD4BA29C-0E21-8B7D-191C-59DC4841B4EA}"/>
                </a:ext>
              </a:extLst>
            </p:cNvPr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44" name="Freeform 29">
                <a:extLst>
                  <a:ext uri="{FF2B5EF4-FFF2-40B4-BE49-F238E27FC236}">
                    <a16:creationId xmlns:a16="http://schemas.microsoft.com/office/drawing/2014/main" id="{00A1F141-A55C-30B5-469B-35A31C5B1DA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43" name="TextBox 30">
              <a:extLst>
                <a:ext uri="{FF2B5EF4-FFF2-40B4-BE49-F238E27FC236}">
                  <a16:creationId xmlns:a16="http://schemas.microsoft.com/office/drawing/2014/main" id="{24E3DC8D-BAFF-3A52-7E98-A353D460370F}"/>
                </a:ext>
              </a:extLst>
            </p:cNvPr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2</a:t>
              </a:r>
            </a:p>
          </p:txBody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9593B4B0-BDBA-AE5E-9551-5DBB3154B687}"/>
              </a:ext>
            </a:extLst>
          </p:cNvPr>
          <p:cNvSpPr txBox="1"/>
          <p:nvPr/>
        </p:nvSpPr>
        <p:spPr>
          <a:xfrm>
            <a:off x="2455034" y="6037559"/>
            <a:ext cx="5740334" cy="78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홈페이지를 데이터를 바탕으로</a:t>
            </a:r>
            <a:endParaRPr lang="en-US" altLang="ko-KR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반응형으로 작동하는 게시판 만들기</a:t>
            </a:r>
            <a:endParaRPr lang="en-US" altLang="ko-KR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6" name="Group 3">
            <a:extLst>
              <a:ext uri="{FF2B5EF4-FFF2-40B4-BE49-F238E27FC236}">
                <a16:creationId xmlns:a16="http://schemas.microsoft.com/office/drawing/2014/main" id="{1F995570-B3C8-79BF-3D6B-50FD5D3F899F}"/>
              </a:ext>
            </a:extLst>
          </p:cNvPr>
          <p:cNvGrpSpPr/>
          <p:nvPr/>
        </p:nvGrpSpPr>
        <p:grpSpPr>
          <a:xfrm>
            <a:off x="1905367" y="7706160"/>
            <a:ext cx="6561699" cy="1798096"/>
            <a:chOff x="0" y="0"/>
            <a:chExt cx="3937933" cy="915654"/>
          </a:xfrm>
          <a:solidFill>
            <a:srgbClr val="152544"/>
          </a:solidFill>
        </p:grpSpPr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F8E8C973-9488-CDEB-F0B2-20482F75F9BC}"/>
                </a:ext>
              </a:extLst>
            </p:cNvPr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l="l" t="t" r="r" b="b"/>
              <a:pathLst>
                <a:path w="3937933" h="915654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8" name="Group 27">
            <a:extLst>
              <a:ext uri="{FF2B5EF4-FFF2-40B4-BE49-F238E27FC236}">
                <a16:creationId xmlns:a16="http://schemas.microsoft.com/office/drawing/2014/main" id="{C65BD8F0-5159-69D4-F9C0-A679CD4EC8F3}"/>
              </a:ext>
            </a:extLst>
          </p:cNvPr>
          <p:cNvGrpSpPr/>
          <p:nvPr/>
        </p:nvGrpSpPr>
        <p:grpSpPr>
          <a:xfrm>
            <a:off x="647026" y="8158446"/>
            <a:ext cx="764083" cy="764083"/>
            <a:chOff x="0" y="0"/>
            <a:chExt cx="1018777" cy="1018777"/>
          </a:xfrm>
        </p:grpSpPr>
        <p:grpSp>
          <p:nvGrpSpPr>
            <p:cNvPr id="49" name="Group 28">
              <a:extLst>
                <a:ext uri="{FF2B5EF4-FFF2-40B4-BE49-F238E27FC236}">
                  <a16:creationId xmlns:a16="http://schemas.microsoft.com/office/drawing/2014/main" id="{F2A2CEA3-0F91-CFCC-1ACC-2B08EEC92A57}"/>
                </a:ext>
              </a:extLst>
            </p:cNvPr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99185DC6-71C9-9EE5-4144-490CBC7AED9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0C44934F-105A-AC9F-F228-F2665F1A16CE}"/>
                </a:ext>
              </a:extLst>
            </p:cNvPr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3</a:t>
              </a:r>
            </a:p>
          </p:txBody>
        </p:sp>
      </p:grpSp>
      <p:sp>
        <p:nvSpPr>
          <p:cNvPr id="52" name="TextBox 10">
            <a:extLst>
              <a:ext uri="{FF2B5EF4-FFF2-40B4-BE49-F238E27FC236}">
                <a16:creationId xmlns:a16="http://schemas.microsoft.com/office/drawing/2014/main" id="{A1BD0E93-E3FA-779F-0368-5934BCFA58A8}"/>
              </a:ext>
            </a:extLst>
          </p:cNvPr>
          <p:cNvSpPr txBox="1"/>
          <p:nvPr/>
        </p:nvSpPr>
        <p:spPr>
          <a:xfrm>
            <a:off x="2455034" y="8166986"/>
            <a:ext cx="5740334" cy="78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게시글 작성이 가능하고 실시간으로 반영되는</a:t>
            </a:r>
            <a:endParaRPr lang="en-US" altLang="ko-KR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 만들기</a:t>
            </a:r>
            <a:endParaRPr lang="en-US" altLang="ko-KR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D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616856EC-21B0-0667-06A6-AE6C98BB5332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D88912A-CF23-A895-DE78-AB4F0A12459F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F3576D-1B9F-10F1-1601-2CEEFDBF4880}"/>
              </a:ext>
            </a:extLst>
          </p:cNvPr>
          <p:cNvGrpSpPr/>
          <p:nvPr/>
        </p:nvGrpSpPr>
        <p:grpSpPr>
          <a:xfrm>
            <a:off x="1905000" y="1034800"/>
            <a:ext cx="1712210" cy="260334"/>
            <a:chOff x="8915400" y="1377966"/>
            <a:chExt cx="1712210" cy="260334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A67C98A-1259-D029-F0C4-FE6605A50E23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14F9B88F-3A07-2B1B-7F29-BFA42F834902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E9E646-F6A4-60E3-EFC1-C6A751C6C418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CAF7BE97-1257-A373-45C6-E9C3A1DC1C13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49A6350-9F3C-04C7-B594-19B784D031DA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218826" y="3182255"/>
            <a:ext cx="6910589" cy="3218475"/>
            <a:chOff x="0" y="-171451"/>
            <a:chExt cx="9214119" cy="42913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71451"/>
              <a:ext cx="921411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endPara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335190"/>
              <a:ext cx="9214119" cy="784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724" y="2100015"/>
            <a:ext cx="7357652" cy="73007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47" y="3182255"/>
            <a:ext cx="5125165" cy="16956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348" y="5461626"/>
            <a:ext cx="6639852" cy="3419952"/>
          </a:xfrm>
          <a:prstGeom prst="rect">
            <a:avLst/>
          </a:prstGeom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76C03E82-884C-EAA3-0B2E-78E36E152D59}"/>
              </a:ext>
            </a:extLst>
          </p:cNvPr>
          <p:cNvSpPr txBox="1"/>
          <p:nvPr/>
        </p:nvSpPr>
        <p:spPr>
          <a:xfrm>
            <a:off x="2056731" y="2116796"/>
            <a:ext cx="8342517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2800" dirty="0" err="1">
                <a:solidFill>
                  <a:srgbClr val="00206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sortArray</a:t>
            </a:r>
            <a:r>
              <a:rPr lang="en-US" sz="2800" dirty="0">
                <a:solidFill>
                  <a:srgbClr val="00206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()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76C03E82-884C-EAA3-0B2E-78E36E152D59}"/>
              </a:ext>
            </a:extLst>
          </p:cNvPr>
          <p:cNvSpPr txBox="1"/>
          <p:nvPr/>
        </p:nvSpPr>
        <p:spPr>
          <a:xfrm>
            <a:off x="2056731" y="4465327"/>
            <a:ext cx="8342517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2800" dirty="0" err="1">
                <a:solidFill>
                  <a:srgbClr val="00206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update_page</a:t>
            </a:r>
            <a:r>
              <a:rPr lang="en-US" sz="2800" dirty="0">
                <a:solidFill>
                  <a:srgbClr val="00206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()</a:t>
            </a: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0261166D-8919-69A3-49AF-857470739641}"/>
              </a:ext>
            </a:extLst>
          </p:cNvPr>
          <p:cNvSpPr txBox="1"/>
          <p:nvPr/>
        </p:nvSpPr>
        <p:spPr>
          <a:xfrm>
            <a:off x="1371600" y="1197387"/>
            <a:ext cx="92964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 </a:t>
            </a:r>
            <a:r>
              <a:rPr lang="ko-KR" altLang="en-US" sz="5400" dirty="0">
                <a:solidFill>
                  <a:srgbClr val="002060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데이터 크기에 따른 동적 적용</a:t>
            </a:r>
            <a:endParaRPr lang="en-US" sz="5400" dirty="0">
              <a:solidFill>
                <a:srgbClr val="002060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D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>
            <a:extLst>
              <a:ext uri="{FF2B5EF4-FFF2-40B4-BE49-F238E27FC236}">
                <a16:creationId xmlns:a16="http://schemas.microsoft.com/office/drawing/2014/main" id="{67B24CD6-81FF-A19E-75C6-676AA12481C7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6676E007-C467-987B-50F3-0A1EB29E0B9A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520CB-E564-0F3B-279B-4E8295FE0E71}"/>
              </a:ext>
            </a:extLst>
          </p:cNvPr>
          <p:cNvGrpSpPr/>
          <p:nvPr/>
        </p:nvGrpSpPr>
        <p:grpSpPr>
          <a:xfrm>
            <a:off x="1905000" y="1034800"/>
            <a:ext cx="1712210" cy="260334"/>
            <a:chOff x="8915400" y="1377966"/>
            <a:chExt cx="1712210" cy="260334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5C6A1924-6C3D-E8AA-90E4-B73DC1C0C682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BAA2995C-2597-443A-D650-579783C7E7BC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590C5E8-4C8B-2D5E-5ED6-A7662F62FE6B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FA121B8B-0B42-002B-2D3B-BDEE73C1037E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A0F112BA-EE8A-6D7B-D249-E7B6399C362D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218826" y="3182255"/>
            <a:ext cx="6910589" cy="3218475"/>
            <a:chOff x="0" y="-171451"/>
            <a:chExt cx="9214119" cy="42913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71451"/>
              <a:ext cx="921411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endPara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335190"/>
              <a:ext cx="9214119" cy="784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41" y="2220202"/>
            <a:ext cx="10063981" cy="67123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637" y="3273155"/>
            <a:ext cx="4467542" cy="20239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497" y="5844629"/>
            <a:ext cx="4467542" cy="3496337"/>
          </a:xfrm>
          <a:prstGeom prst="rect">
            <a:avLst/>
          </a:prstGeom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76C03E82-884C-EAA3-0B2E-78E36E152D59}"/>
              </a:ext>
            </a:extLst>
          </p:cNvPr>
          <p:cNvSpPr txBox="1"/>
          <p:nvPr/>
        </p:nvSpPr>
        <p:spPr>
          <a:xfrm>
            <a:off x="2278478" y="2278018"/>
            <a:ext cx="4524443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2800" dirty="0" err="1">
                <a:solidFill>
                  <a:srgbClr val="00206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listWrite</a:t>
            </a:r>
            <a:r>
              <a:rPr lang="en-US" sz="2800" dirty="0">
                <a:solidFill>
                  <a:srgbClr val="00206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()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76C03E82-884C-EAA3-0B2E-78E36E152D59}"/>
              </a:ext>
            </a:extLst>
          </p:cNvPr>
          <p:cNvSpPr txBox="1"/>
          <p:nvPr/>
        </p:nvSpPr>
        <p:spPr>
          <a:xfrm>
            <a:off x="2269538" y="4892320"/>
            <a:ext cx="7027366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2800" dirty="0" err="1">
                <a:solidFill>
                  <a:srgbClr val="00206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changeArray</a:t>
            </a:r>
            <a:r>
              <a:rPr lang="en-US" sz="2800" dirty="0">
                <a:solidFill>
                  <a:srgbClr val="00206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()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93922C8A-5C71-75F9-863D-091503DAE956}"/>
              </a:ext>
            </a:extLst>
          </p:cNvPr>
          <p:cNvSpPr txBox="1"/>
          <p:nvPr/>
        </p:nvSpPr>
        <p:spPr>
          <a:xfrm>
            <a:off x="1371600" y="1266734"/>
            <a:ext cx="8077200" cy="1054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  </a:t>
            </a:r>
            <a:r>
              <a:rPr lang="ko-KR" altLang="en-US" sz="5400" dirty="0" err="1">
                <a:solidFill>
                  <a:srgbClr val="002060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리뷰순</a:t>
            </a:r>
            <a:r>
              <a:rPr lang="en-US" altLang="ko-KR" sz="5400" dirty="0">
                <a:solidFill>
                  <a:srgbClr val="002060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,</a:t>
            </a:r>
            <a:r>
              <a:rPr lang="ko-KR" altLang="en-US" sz="5400" dirty="0">
                <a:solidFill>
                  <a:srgbClr val="002060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ko-KR" altLang="en-US" sz="5400" dirty="0" err="1">
                <a:solidFill>
                  <a:srgbClr val="002060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좋아요순</a:t>
            </a:r>
            <a:r>
              <a:rPr lang="ko-KR" altLang="en-US" sz="5400" dirty="0">
                <a:solidFill>
                  <a:srgbClr val="002060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정렬</a:t>
            </a:r>
            <a:endParaRPr lang="en-US" sz="5400" dirty="0">
              <a:solidFill>
                <a:srgbClr val="002060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652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D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8149" y="5102385"/>
            <a:ext cx="13752451" cy="1798097"/>
            <a:chOff x="0" y="0"/>
            <a:chExt cx="10310708" cy="2397461"/>
          </a:xfrm>
          <a:solidFill>
            <a:schemeClr val="accent1">
              <a:lumMod val="75000"/>
            </a:schemeClr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054385" y="937366"/>
              <a:ext cx="9020060" cy="1231106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어떤 이유로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재작성을</a:t>
              </a: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해야하는 경우 </a:t>
              </a:r>
              <a:r>
                <a:rPr lang="ko-KR" altLang="en-US" sz="2400" dirty="0" err="1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가독성이</a:t>
              </a: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떨어지면 본인의 코드라도 해석하는 시간이 과도하게 투자 된다</a:t>
              </a:r>
              <a:r>
                <a:rPr lang="en-US" altLang="ko-KR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  <a:endParaRPr lang="en-US" sz="24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55667" y="424080"/>
              <a:ext cx="9020060" cy="51886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err="1">
                  <a:solidFill>
                    <a:srgbClr val="FFFF97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가독성</a:t>
              </a:r>
              <a:endParaRPr lang="en-US" sz="2400" dirty="0">
                <a:solidFill>
                  <a:srgbClr val="FFFF97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76195" y="2535883"/>
            <a:ext cx="13754405" cy="1798096"/>
            <a:chOff x="0" y="0"/>
            <a:chExt cx="10310708" cy="2397458"/>
          </a:xfrm>
          <a:solidFill>
            <a:schemeClr val="accent1">
              <a:lumMod val="75000"/>
            </a:schemeClr>
          </a:solidFill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310708" cy="2397458"/>
              <a:chOff x="0" y="0"/>
              <a:chExt cx="3937933" cy="915653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37933" cy="915653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055700" y="992283"/>
              <a:ext cx="9020060" cy="123110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무턱대고 만드는 것보다 </a:t>
              </a:r>
              <a:r>
                <a:rPr lang="en-US" altLang="ko-KR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‘</a:t>
              </a: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어떻게 만들 것인가</a:t>
              </a:r>
              <a:r>
                <a:rPr lang="en-US" altLang="ko-KR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’, ‘</a:t>
              </a: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어떤 기능을 구현하고 기능들 끼리 연계는 어떻게 할 것인가</a:t>
              </a:r>
              <a:r>
                <a:rPr lang="en-US" altLang="ko-KR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‘ </a:t>
              </a: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를 미리 생각을 하고 </a:t>
              </a:r>
              <a:r>
                <a:rPr lang="ko-KR" altLang="en-US" sz="2400" dirty="0" err="1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로직을</a:t>
              </a: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작성해야 한다</a:t>
              </a:r>
              <a:r>
                <a:rPr lang="en-US" altLang="ko-KR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  <a:endParaRPr lang="en-US" sz="24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56982" y="380358"/>
              <a:ext cx="9020060" cy="51886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FFFF97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유지보수성</a:t>
              </a:r>
              <a:r>
                <a:rPr lang="en-US" altLang="ko-KR" sz="2400" dirty="0">
                  <a:solidFill>
                    <a:srgbClr val="FFFF97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FFFF97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수월한 프로그래밍을 위한 </a:t>
              </a:r>
              <a:r>
                <a:rPr lang="ko-KR" altLang="en-US" sz="2400" dirty="0" err="1">
                  <a:solidFill>
                    <a:srgbClr val="FFFF97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로직</a:t>
              </a:r>
              <a:r>
                <a:rPr lang="ko-KR" altLang="en-US" sz="2400" dirty="0">
                  <a:solidFill>
                    <a:srgbClr val="FFFF97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작성</a:t>
              </a:r>
              <a:endParaRPr lang="en-US" sz="2400" dirty="0">
                <a:solidFill>
                  <a:srgbClr val="FFFF97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78149" y="7700494"/>
            <a:ext cx="13752451" cy="1798096"/>
            <a:chOff x="0" y="0"/>
            <a:chExt cx="10310708" cy="2397461"/>
          </a:xfrm>
          <a:solidFill>
            <a:schemeClr val="accent1">
              <a:lumMod val="75000"/>
            </a:schemeClr>
          </a:solidFill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  <a:grpFill/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054385" y="959872"/>
              <a:ext cx="9020060" cy="1231106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기능을 연계하는데 있어서 함수가 결정적인 작용을 했었음</a:t>
              </a:r>
              <a:r>
                <a:rPr lang="en-US" altLang="ko-KR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재활용을 할 가능성이 높은 </a:t>
              </a:r>
              <a:r>
                <a:rPr lang="ko-KR" altLang="en-US" sz="2400" dirty="0" err="1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로직은</a:t>
              </a: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endParaRPr lang="en-US" altLang="ko-KR" sz="24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그 기능만 구현하는 함수로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묶어놔야</a:t>
              </a:r>
              <a:r>
                <a:rPr lang="ko-KR" altLang="en-US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한다</a:t>
              </a:r>
              <a:r>
                <a:rPr lang="en-US" altLang="ko-KR" sz="2400" dirty="0">
                  <a:solidFill>
                    <a:schemeClr val="bg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  <a:endParaRPr lang="en-US" sz="24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55667" y="346739"/>
              <a:ext cx="9020060" cy="51886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FFFF97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함수</a:t>
              </a:r>
              <a:endParaRPr lang="en-US" sz="2400" dirty="0">
                <a:solidFill>
                  <a:srgbClr val="FFFF97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38200" y="887429"/>
            <a:ext cx="654643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 err="1">
                <a:solidFill>
                  <a:srgbClr val="002060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느낀점</a:t>
            </a:r>
            <a:endParaRPr lang="en-US" sz="7200" dirty="0">
              <a:solidFill>
                <a:srgbClr val="002060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7854" y="3081187"/>
            <a:ext cx="764083" cy="764083"/>
            <a:chOff x="0" y="0"/>
            <a:chExt cx="1018777" cy="101877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9808" y="5554671"/>
            <a:ext cx="764083" cy="764083"/>
            <a:chOff x="0" y="0"/>
            <a:chExt cx="1018777" cy="101877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19808" y="8117980"/>
            <a:ext cx="764083" cy="764083"/>
            <a:chOff x="0" y="0"/>
            <a:chExt cx="1018777" cy="101877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3</a:t>
              </a:r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9B55D708-5F92-7D3A-CEF8-DBD83F1AD120}"/>
              </a:ext>
            </a:extLst>
          </p:cNvPr>
          <p:cNvSpPr txBox="1"/>
          <p:nvPr/>
        </p:nvSpPr>
        <p:spPr>
          <a:xfrm>
            <a:off x="2762773" y="6015660"/>
            <a:ext cx="175259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F419141D-6404-F144-3091-3E8DD9188B88}"/>
              </a:ext>
            </a:extLst>
          </p:cNvPr>
          <p:cNvSpPr txBox="1"/>
          <p:nvPr/>
        </p:nvSpPr>
        <p:spPr>
          <a:xfrm>
            <a:off x="2772298" y="8552401"/>
            <a:ext cx="175259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F419141D-6404-F144-3091-3E8DD9188B88}"/>
              </a:ext>
            </a:extLst>
          </p:cNvPr>
          <p:cNvSpPr txBox="1"/>
          <p:nvPr/>
        </p:nvSpPr>
        <p:spPr>
          <a:xfrm>
            <a:off x="2772297" y="3319068"/>
            <a:ext cx="175259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549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배경"/>
          <p:cNvSpPr/>
          <p:nvPr/>
        </p:nvSpPr>
        <p:spPr>
          <a:xfrm flipH="1">
            <a:off x="10280599" y="1043513"/>
            <a:ext cx="6963887" cy="8199973"/>
          </a:xfrm>
          <a:custGeom>
            <a:avLst/>
            <a:gdLst/>
            <a:ahLst/>
            <a:cxnLst/>
            <a:rect l="l" t="t" r="r" b="b"/>
            <a:pathLst>
              <a:path w="5373370" h="6327140">
                <a:moveTo>
                  <a:pt x="5373370" y="610870"/>
                </a:moveTo>
                <a:lnTo>
                  <a:pt x="5373370" y="953770"/>
                </a:lnTo>
                <a:moveTo>
                  <a:pt x="5373370" y="953770"/>
                </a:moveTo>
                <a:lnTo>
                  <a:pt x="5373370" y="6079490"/>
                </a:lnTo>
                <a:cubicBezTo>
                  <a:pt x="5373370" y="6216650"/>
                  <a:pt x="5262880" y="6327140"/>
                  <a:pt x="5125720" y="6327140"/>
                </a:cubicBezTo>
                <a:lnTo>
                  <a:pt x="247650" y="6327140"/>
                </a:lnTo>
                <a:cubicBezTo>
                  <a:pt x="110490" y="6327140"/>
                  <a:pt x="0" y="6216650"/>
                  <a:pt x="0" y="6079490"/>
                </a:cubicBezTo>
                <a:lnTo>
                  <a:pt x="0" y="247650"/>
                </a:lnTo>
                <a:cubicBezTo>
                  <a:pt x="0" y="110490"/>
                  <a:pt x="110490" y="0"/>
                  <a:pt x="247650" y="0"/>
                </a:cubicBezTo>
                <a:lnTo>
                  <a:pt x="5125720" y="0"/>
                </a:lnTo>
                <a:cubicBezTo>
                  <a:pt x="5262880" y="0"/>
                  <a:pt x="5373370" y="110490"/>
                  <a:pt x="5373370" y="247650"/>
                </a:cubicBezTo>
                <a:lnTo>
                  <a:pt x="5373370" y="610870"/>
                </a:lnTo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CookieRunOTF Regular" panose="020B0600000101010101" pitchFamily="34" charset="-127"/>
            </a:endParaRPr>
          </a:p>
        </p:txBody>
      </p:sp>
      <p:sp>
        <p:nvSpPr>
          <p:cNvPr id="4" name="스크롤바"/>
          <p:cNvSpPr/>
          <p:nvPr/>
        </p:nvSpPr>
        <p:spPr>
          <a:xfrm>
            <a:off x="16938346" y="1639336"/>
            <a:ext cx="306141" cy="7605796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5" name="위 프레임"/>
          <p:cNvSpPr/>
          <p:nvPr/>
        </p:nvSpPr>
        <p:spPr>
          <a:xfrm>
            <a:off x="10280599" y="1043513"/>
            <a:ext cx="6963887" cy="5502311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rgbClr val="4B6FED"/>
          </a:solidFill>
        </p:spPr>
      </p:sp>
      <p:grpSp>
        <p:nvGrpSpPr>
          <p:cNvPr id="8" name="Group 8"/>
          <p:cNvGrpSpPr/>
          <p:nvPr/>
        </p:nvGrpSpPr>
        <p:grpSpPr>
          <a:xfrm>
            <a:off x="759865" y="980144"/>
            <a:ext cx="8961085" cy="5758253"/>
            <a:chOff x="-1457044" y="-2906982"/>
            <a:chExt cx="11948113" cy="7677671"/>
          </a:xfrm>
        </p:grpSpPr>
        <p:sp>
          <p:nvSpPr>
            <p:cNvPr id="9" name="TextBox 9"/>
            <p:cNvSpPr txBox="1"/>
            <p:nvPr/>
          </p:nvSpPr>
          <p:spPr>
            <a:xfrm>
              <a:off x="-1457044" y="-2906982"/>
              <a:ext cx="11480799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58614" y="1575113"/>
              <a:ext cx="8932455" cy="31955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115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최승삼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7" name="외곽 프레임"/>
          <p:cNvSpPr/>
          <p:nvPr/>
        </p:nvSpPr>
        <p:spPr>
          <a:xfrm>
            <a:off x="10265786" y="1028700"/>
            <a:ext cx="6995160" cy="8229600"/>
          </a:xfrm>
          <a:custGeom>
            <a:avLst/>
            <a:gdLst>
              <a:gd name="connsiteX0" fmla="*/ 6638702 w 6899052"/>
              <a:gd name="connsiteY0" fmla="*/ 0 h 6350000"/>
              <a:gd name="connsiteX1" fmla="*/ 1760632 w 6899052"/>
              <a:gd name="connsiteY1" fmla="*/ 0 h 6350000"/>
              <a:gd name="connsiteX2" fmla="*/ 1501552 w 6899052"/>
              <a:gd name="connsiteY2" fmla="*/ 259080 h 6350000"/>
              <a:gd name="connsiteX3" fmla="*/ 1501552 w 6899052"/>
              <a:gd name="connsiteY3" fmla="*/ 6090920 h 6350000"/>
              <a:gd name="connsiteX4" fmla="*/ 1760632 w 6899052"/>
              <a:gd name="connsiteY4" fmla="*/ 6350000 h 6350000"/>
              <a:gd name="connsiteX5" fmla="*/ 6638702 w 6899052"/>
              <a:gd name="connsiteY5" fmla="*/ 6350000 h 6350000"/>
              <a:gd name="connsiteX6" fmla="*/ 6648862 w 6899052"/>
              <a:gd name="connsiteY6" fmla="*/ 6350000 h 6350000"/>
              <a:gd name="connsiteX7" fmla="*/ 6650132 w 6899052"/>
              <a:gd name="connsiteY7" fmla="*/ 6350000 h 6350000"/>
              <a:gd name="connsiteX8" fmla="*/ 6652672 w 6899052"/>
              <a:gd name="connsiteY8" fmla="*/ 6350000 h 6350000"/>
              <a:gd name="connsiteX9" fmla="*/ 6899052 w 6899052"/>
              <a:gd name="connsiteY9" fmla="*/ 6092190 h 6350000"/>
              <a:gd name="connsiteX10" fmla="*/ 6899052 w 6899052"/>
              <a:gd name="connsiteY10" fmla="*/ 4145280 h 6350000"/>
              <a:gd name="connsiteX11" fmla="*/ 6899052 w 6899052"/>
              <a:gd name="connsiteY11" fmla="*/ 2406650 h 6350000"/>
              <a:gd name="connsiteX12" fmla="*/ 6899052 w 6899052"/>
              <a:gd name="connsiteY12" fmla="*/ 471170 h 6350000"/>
              <a:gd name="connsiteX13" fmla="*/ 6899052 w 6899052"/>
              <a:gd name="connsiteY13" fmla="*/ 259080 h 6350000"/>
              <a:gd name="connsiteX14" fmla="*/ 6638702 w 6899052"/>
              <a:gd name="connsiteY14" fmla="*/ 0 h 6350000"/>
              <a:gd name="connsiteX15" fmla="*/ 1760632 w 6899052"/>
              <a:gd name="connsiteY15" fmla="*/ 22860 h 6350000"/>
              <a:gd name="connsiteX16" fmla="*/ 6638702 w 6899052"/>
              <a:gd name="connsiteY16" fmla="*/ 22860 h 6350000"/>
              <a:gd name="connsiteX17" fmla="*/ 6874922 w 6899052"/>
              <a:gd name="connsiteY17" fmla="*/ 259080 h 6350000"/>
              <a:gd name="connsiteX18" fmla="*/ 6874922 w 6899052"/>
              <a:gd name="connsiteY18" fmla="*/ 459740 h 6350000"/>
              <a:gd name="connsiteX19" fmla="*/ 6648862 w 6899052"/>
              <a:gd name="connsiteY19" fmla="*/ 459740 h 6350000"/>
              <a:gd name="connsiteX20" fmla="*/ 1524412 w 6899052"/>
              <a:gd name="connsiteY20" fmla="*/ 459740 h 6350000"/>
              <a:gd name="connsiteX21" fmla="*/ 1524412 w 6899052"/>
              <a:gd name="connsiteY21" fmla="*/ 259080 h 6350000"/>
              <a:gd name="connsiteX22" fmla="*/ 1760632 w 6899052"/>
              <a:gd name="connsiteY22" fmla="*/ 22860 h 6350000"/>
              <a:gd name="connsiteX23" fmla="*/ 1524412 w 6899052"/>
              <a:gd name="connsiteY23" fmla="*/ 6090920 h 6350000"/>
              <a:gd name="connsiteX24" fmla="*/ 1524412 w 6899052"/>
              <a:gd name="connsiteY24" fmla="*/ 481330 h 6350000"/>
              <a:gd name="connsiteX25" fmla="*/ 6638702 w 6899052"/>
              <a:gd name="connsiteY25" fmla="*/ 481330 h 6350000"/>
              <a:gd name="connsiteX26" fmla="*/ 6638702 w 6899052"/>
              <a:gd name="connsiteY26" fmla="*/ 6327140 h 6350000"/>
              <a:gd name="connsiteX27" fmla="*/ 1760632 w 6899052"/>
              <a:gd name="connsiteY27" fmla="*/ 6327140 h 6350000"/>
              <a:gd name="connsiteX28" fmla="*/ 1524412 w 6899052"/>
              <a:gd name="connsiteY28" fmla="*/ 6090920 h 6350000"/>
              <a:gd name="connsiteX29" fmla="*/ 6874922 w 6899052"/>
              <a:gd name="connsiteY29" fmla="*/ 6090920 h 6350000"/>
              <a:gd name="connsiteX30" fmla="*/ 6660292 w 6899052"/>
              <a:gd name="connsiteY30" fmla="*/ 6325870 h 6350000"/>
              <a:gd name="connsiteX31" fmla="*/ 6660292 w 6899052"/>
              <a:gd name="connsiteY31" fmla="*/ 4216400 h 6350000"/>
              <a:gd name="connsiteX32" fmla="*/ 6761892 w 6899052"/>
              <a:gd name="connsiteY32" fmla="*/ 4269740 h 6350000"/>
              <a:gd name="connsiteX33" fmla="*/ 6772052 w 6899052"/>
              <a:gd name="connsiteY33" fmla="*/ 4269740 h 6350000"/>
              <a:gd name="connsiteX34" fmla="*/ 6873652 w 6899052"/>
              <a:gd name="connsiteY34" fmla="*/ 4216400 h 6350000"/>
              <a:gd name="connsiteX35" fmla="*/ 6873652 w 6899052"/>
              <a:gd name="connsiteY35" fmla="*/ 6090920 h 6350000"/>
              <a:gd name="connsiteX36" fmla="*/ 6874922 w 6899052"/>
              <a:gd name="connsiteY36" fmla="*/ 6090920 h 6350000"/>
              <a:gd name="connsiteX37" fmla="*/ 6660292 w 6899052"/>
              <a:gd name="connsiteY37" fmla="*/ 4145280 h 6350000"/>
              <a:gd name="connsiteX38" fmla="*/ 6660292 w 6899052"/>
              <a:gd name="connsiteY38" fmla="*/ 2406650 h 6350000"/>
              <a:gd name="connsiteX39" fmla="*/ 6761892 w 6899052"/>
              <a:gd name="connsiteY39" fmla="*/ 2305050 h 6350000"/>
              <a:gd name="connsiteX40" fmla="*/ 6772052 w 6899052"/>
              <a:gd name="connsiteY40" fmla="*/ 2305050 h 6350000"/>
              <a:gd name="connsiteX41" fmla="*/ 6873652 w 6899052"/>
              <a:gd name="connsiteY41" fmla="*/ 2406650 h 6350000"/>
              <a:gd name="connsiteX42" fmla="*/ 6873652 w 6899052"/>
              <a:gd name="connsiteY42" fmla="*/ 4145280 h 6350000"/>
              <a:gd name="connsiteX43" fmla="*/ 6772052 w 6899052"/>
              <a:gd name="connsiteY43" fmla="*/ 4246880 h 6350000"/>
              <a:gd name="connsiteX44" fmla="*/ 6761892 w 6899052"/>
              <a:gd name="connsiteY44" fmla="*/ 4246880 h 6350000"/>
              <a:gd name="connsiteX45" fmla="*/ 6660292 w 6899052"/>
              <a:gd name="connsiteY45" fmla="*/ 4145280 h 6350000"/>
              <a:gd name="connsiteX46" fmla="*/ 6773322 w 6899052"/>
              <a:gd name="connsiteY46" fmla="*/ 2282190 h 6350000"/>
              <a:gd name="connsiteX47" fmla="*/ 6763162 w 6899052"/>
              <a:gd name="connsiteY47" fmla="*/ 2282190 h 6350000"/>
              <a:gd name="connsiteX48" fmla="*/ 6661562 w 6899052"/>
              <a:gd name="connsiteY48" fmla="*/ 2335530 h 6350000"/>
              <a:gd name="connsiteX49" fmla="*/ 6661562 w 6899052"/>
              <a:gd name="connsiteY49" fmla="*/ 481330 h 6350000"/>
              <a:gd name="connsiteX50" fmla="*/ 6876192 w 6899052"/>
              <a:gd name="connsiteY50" fmla="*/ 481330 h 6350000"/>
              <a:gd name="connsiteX51" fmla="*/ 6876192 w 6899052"/>
              <a:gd name="connsiteY51" fmla="*/ 2334260 h 6350000"/>
              <a:gd name="connsiteX52" fmla="*/ 6773322 w 6899052"/>
              <a:gd name="connsiteY52" fmla="*/ 2282190 h 6350000"/>
              <a:gd name="connsiteX53" fmla="*/ 1803812 w 6899052"/>
              <a:gd name="connsiteY53" fmla="*/ 332740 h 6350000"/>
              <a:gd name="connsiteX54" fmla="*/ 1896522 w 6899052"/>
              <a:gd name="connsiteY54" fmla="*/ 240030 h 6350000"/>
              <a:gd name="connsiteX55" fmla="*/ 1803812 w 6899052"/>
              <a:gd name="connsiteY55" fmla="*/ 147320 h 6350000"/>
              <a:gd name="connsiteX56" fmla="*/ 1711102 w 6899052"/>
              <a:gd name="connsiteY56" fmla="*/ 241300 h 6350000"/>
              <a:gd name="connsiteX57" fmla="*/ 1803812 w 6899052"/>
              <a:gd name="connsiteY57" fmla="*/ 332740 h 6350000"/>
              <a:gd name="connsiteX58" fmla="*/ 726 w 6899052"/>
              <a:gd name="connsiteY58" fmla="*/ 494829 h 6350000"/>
              <a:gd name="connsiteX59" fmla="*/ 1873662 w 6899052"/>
              <a:gd name="connsiteY59" fmla="*/ 241300 h 6350000"/>
              <a:gd name="connsiteX60" fmla="*/ 1803812 w 6899052"/>
              <a:gd name="connsiteY60" fmla="*/ 311150 h 6350000"/>
              <a:gd name="connsiteX61" fmla="*/ 1733962 w 6899052"/>
              <a:gd name="connsiteY61" fmla="*/ 241300 h 6350000"/>
              <a:gd name="connsiteX62" fmla="*/ 726 w 6899052"/>
              <a:gd name="connsiteY62" fmla="*/ 494829 h 6350000"/>
              <a:gd name="connsiteX63" fmla="*/ 2047652 w 6899052"/>
              <a:gd name="connsiteY63" fmla="*/ 332740 h 6350000"/>
              <a:gd name="connsiteX64" fmla="*/ 2140362 w 6899052"/>
              <a:gd name="connsiteY64" fmla="*/ 240030 h 6350000"/>
              <a:gd name="connsiteX65" fmla="*/ 2047652 w 6899052"/>
              <a:gd name="connsiteY65" fmla="*/ 148590 h 6350000"/>
              <a:gd name="connsiteX66" fmla="*/ 1956212 w 6899052"/>
              <a:gd name="connsiteY66" fmla="*/ 241300 h 6350000"/>
              <a:gd name="connsiteX67" fmla="*/ 2047652 w 6899052"/>
              <a:gd name="connsiteY67" fmla="*/ 332740 h 6350000"/>
              <a:gd name="connsiteX68" fmla="*/ 2047652 w 6899052"/>
              <a:gd name="connsiteY68" fmla="*/ 171450 h 6350000"/>
              <a:gd name="connsiteX69" fmla="*/ 2117502 w 6899052"/>
              <a:gd name="connsiteY69" fmla="*/ 241300 h 6350000"/>
              <a:gd name="connsiteX70" fmla="*/ 2047652 w 6899052"/>
              <a:gd name="connsiteY70" fmla="*/ 311150 h 6350000"/>
              <a:gd name="connsiteX71" fmla="*/ 1977802 w 6899052"/>
              <a:gd name="connsiteY71" fmla="*/ 241300 h 6350000"/>
              <a:gd name="connsiteX72" fmla="*/ 2047652 w 6899052"/>
              <a:gd name="connsiteY72" fmla="*/ 171450 h 6350000"/>
              <a:gd name="connsiteX73" fmla="*/ 2292762 w 6899052"/>
              <a:gd name="connsiteY73" fmla="*/ 332740 h 6350000"/>
              <a:gd name="connsiteX74" fmla="*/ 2385472 w 6899052"/>
              <a:gd name="connsiteY74" fmla="*/ 240030 h 6350000"/>
              <a:gd name="connsiteX75" fmla="*/ 2292762 w 6899052"/>
              <a:gd name="connsiteY75" fmla="*/ 147320 h 6350000"/>
              <a:gd name="connsiteX76" fmla="*/ 2200052 w 6899052"/>
              <a:gd name="connsiteY76" fmla="*/ 241300 h 6350000"/>
              <a:gd name="connsiteX77" fmla="*/ 2292762 w 6899052"/>
              <a:gd name="connsiteY77" fmla="*/ 332740 h 6350000"/>
              <a:gd name="connsiteX78" fmla="*/ 2292762 w 6899052"/>
              <a:gd name="connsiteY78" fmla="*/ 171450 h 6350000"/>
              <a:gd name="connsiteX79" fmla="*/ 2362612 w 6899052"/>
              <a:gd name="connsiteY79" fmla="*/ 241300 h 6350000"/>
              <a:gd name="connsiteX80" fmla="*/ 2292762 w 6899052"/>
              <a:gd name="connsiteY80" fmla="*/ 311150 h 6350000"/>
              <a:gd name="connsiteX81" fmla="*/ 2222912 w 6899052"/>
              <a:gd name="connsiteY81" fmla="*/ 241300 h 6350000"/>
              <a:gd name="connsiteX82" fmla="*/ 2292762 w 6899052"/>
              <a:gd name="connsiteY82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302260 w 5397500"/>
              <a:gd name="connsiteY55" fmla="*/ 147320 h 6350000"/>
              <a:gd name="connsiteX56" fmla="*/ 209550 w 5397500"/>
              <a:gd name="connsiteY56" fmla="*/ 241300 h 6350000"/>
              <a:gd name="connsiteX57" fmla="*/ 302260 w 5397500"/>
              <a:gd name="connsiteY57" fmla="*/ 332740 h 6350000"/>
              <a:gd name="connsiteX58" fmla="*/ 232410 w 5397500"/>
              <a:gd name="connsiteY58" fmla="*/ 241300 h 6350000"/>
              <a:gd name="connsiteX59" fmla="*/ 372110 w 5397500"/>
              <a:gd name="connsiteY59" fmla="*/ 241300 h 6350000"/>
              <a:gd name="connsiteX60" fmla="*/ 302260 w 5397500"/>
              <a:gd name="connsiteY60" fmla="*/ 311150 h 6350000"/>
              <a:gd name="connsiteX61" fmla="*/ 232410 w 5397500"/>
              <a:gd name="connsiteY61" fmla="*/ 241300 h 6350000"/>
              <a:gd name="connsiteX62" fmla="*/ 546100 w 5397500"/>
              <a:gd name="connsiteY62" fmla="*/ 332740 h 6350000"/>
              <a:gd name="connsiteX63" fmla="*/ 638810 w 5397500"/>
              <a:gd name="connsiteY63" fmla="*/ 240030 h 6350000"/>
              <a:gd name="connsiteX64" fmla="*/ 546100 w 5397500"/>
              <a:gd name="connsiteY64" fmla="*/ 148590 h 6350000"/>
              <a:gd name="connsiteX65" fmla="*/ 454660 w 5397500"/>
              <a:gd name="connsiteY65" fmla="*/ 241300 h 6350000"/>
              <a:gd name="connsiteX66" fmla="*/ 546100 w 5397500"/>
              <a:gd name="connsiteY66" fmla="*/ 332740 h 6350000"/>
              <a:gd name="connsiteX67" fmla="*/ 546100 w 5397500"/>
              <a:gd name="connsiteY67" fmla="*/ 171450 h 6350000"/>
              <a:gd name="connsiteX68" fmla="*/ 615950 w 5397500"/>
              <a:gd name="connsiteY68" fmla="*/ 241300 h 6350000"/>
              <a:gd name="connsiteX69" fmla="*/ 546100 w 5397500"/>
              <a:gd name="connsiteY69" fmla="*/ 311150 h 6350000"/>
              <a:gd name="connsiteX70" fmla="*/ 476250 w 5397500"/>
              <a:gd name="connsiteY70" fmla="*/ 241300 h 6350000"/>
              <a:gd name="connsiteX71" fmla="*/ 546100 w 5397500"/>
              <a:gd name="connsiteY71" fmla="*/ 171450 h 6350000"/>
              <a:gd name="connsiteX72" fmla="*/ 791210 w 5397500"/>
              <a:gd name="connsiteY72" fmla="*/ 332740 h 6350000"/>
              <a:gd name="connsiteX73" fmla="*/ 883920 w 5397500"/>
              <a:gd name="connsiteY73" fmla="*/ 240030 h 6350000"/>
              <a:gd name="connsiteX74" fmla="*/ 791210 w 5397500"/>
              <a:gd name="connsiteY74" fmla="*/ 147320 h 6350000"/>
              <a:gd name="connsiteX75" fmla="*/ 698500 w 5397500"/>
              <a:gd name="connsiteY75" fmla="*/ 241300 h 6350000"/>
              <a:gd name="connsiteX76" fmla="*/ 791210 w 5397500"/>
              <a:gd name="connsiteY76" fmla="*/ 332740 h 6350000"/>
              <a:gd name="connsiteX77" fmla="*/ 791210 w 5397500"/>
              <a:gd name="connsiteY77" fmla="*/ 171450 h 6350000"/>
              <a:gd name="connsiteX78" fmla="*/ 861060 w 5397500"/>
              <a:gd name="connsiteY78" fmla="*/ 241300 h 6350000"/>
              <a:gd name="connsiteX79" fmla="*/ 791210 w 5397500"/>
              <a:gd name="connsiteY79" fmla="*/ 311150 h 6350000"/>
              <a:gd name="connsiteX80" fmla="*/ 721360 w 5397500"/>
              <a:gd name="connsiteY80" fmla="*/ 241300 h 6350000"/>
              <a:gd name="connsiteX81" fmla="*/ 791210 w 5397500"/>
              <a:gd name="connsiteY8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476250 w 5397500"/>
              <a:gd name="connsiteY69" fmla="*/ 241300 h 6350000"/>
              <a:gd name="connsiteX70" fmla="*/ 546100 w 5397500"/>
              <a:gd name="connsiteY70" fmla="*/ 171450 h 6350000"/>
              <a:gd name="connsiteX71" fmla="*/ 791210 w 5397500"/>
              <a:gd name="connsiteY71" fmla="*/ 332740 h 6350000"/>
              <a:gd name="connsiteX72" fmla="*/ 883920 w 5397500"/>
              <a:gd name="connsiteY72" fmla="*/ 240030 h 6350000"/>
              <a:gd name="connsiteX73" fmla="*/ 791210 w 5397500"/>
              <a:gd name="connsiteY73" fmla="*/ 147320 h 6350000"/>
              <a:gd name="connsiteX74" fmla="*/ 698500 w 5397500"/>
              <a:gd name="connsiteY74" fmla="*/ 241300 h 6350000"/>
              <a:gd name="connsiteX75" fmla="*/ 791210 w 5397500"/>
              <a:gd name="connsiteY75" fmla="*/ 332740 h 6350000"/>
              <a:gd name="connsiteX76" fmla="*/ 791210 w 5397500"/>
              <a:gd name="connsiteY76" fmla="*/ 171450 h 6350000"/>
              <a:gd name="connsiteX77" fmla="*/ 861060 w 5397500"/>
              <a:gd name="connsiteY77" fmla="*/ 241300 h 6350000"/>
              <a:gd name="connsiteX78" fmla="*/ 791210 w 5397500"/>
              <a:gd name="connsiteY78" fmla="*/ 311150 h 6350000"/>
              <a:gd name="connsiteX79" fmla="*/ 721360 w 5397500"/>
              <a:gd name="connsiteY79" fmla="*/ 241300 h 6350000"/>
              <a:gd name="connsiteX80" fmla="*/ 791210 w 5397500"/>
              <a:gd name="connsiteY8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546100 w 5397500"/>
              <a:gd name="connsiteY69" fmla="*/ 171450 h 6350000"/>
              <a:gd name="connsiteX70" fmla="*/ 791210 w 5397500"/>
              <a:gd name="connsiteY70" fmla="*/ 332740 h 6350000"/>
              <a:gd name="connsiteX71" fmla="*/ 883920 w 5397500"/>
              <a:gd name="connsiteY71" fmla="*/ 240030 h 6350000"/>
              <a:gd name="connsiteX72" fmla="*/ 791210 w 5397500"/>
              <a:gd name="connsiteY72" fmla="*/ 147320 h 6350000"/>
              <a:gd name="connsiteX73" fmla="*/ 698500 w 5397500"/>
              <a:gd name="connsiteY73" fmla="*/ 241300 h 6350000"/>
              <a:gd name="connsiteX74" fmla="*/ 791210 w 5397500"/>
              <a:gd name="connsiteY74" fmla="*/ 332740 h 6350000"/>
              <a:gd name="connsiteX75" fmla="*/ 791210 w 5397500"/>
              <a:gd name="connsiteY75" fmla="*/ 171450 h 6350000"/>
              <a:gd name="connsiteX76" fmla="*/ 861060 w 5397500"/>
              <a:gd name="connsiteY76" fmla="*/ 241300 h 6350000"/>
              <a:gd name="connsiteX77" fmla="*/ 791210 w 5397500"/>
              <a:gd name="connsiteY77" fmla="*/ 311150 h 6350000"/>
              <a:gd name="connsiteX78" fmla="*/ 721360 w 5397500"/>
              <a:gd name="connsiteY78" fmla="*/ 241300 h 6350000"/>
              <a:gd name="connsiteX79" fmla="*/ 791210 w 5397500"/>
              <a:gd name="connsiteY7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546100 w 5397500"/>
              <a:gd name="connsiteY64" fmla="*/ 332740 h 6350000"/>
              <a:gd name="connsiteX65" fmla="*/ 546100 w 5397500"/>
              <a:gd name="connsiteY65" fmla="*/ 171450 h 6350000"/>
              <a:gd name="connsiteX66" fmla="*/ 615950 w 5397500"/>
              <a:gd name="connsiteY66" fmla="*/ 241300 h 6350000"/>
              <a:gd name="connsiteX67" fmla="*/ 546100 w 5397500"/>
              <a:gd name="connsiteY67" fmla="*/ 311150 h 6350000"/>
              <a:gd name="connsiteX68" fmla="*/ 546100 w 5397500"/>
              <a:gd name="connsiteY68" fmla="*/ 171450 h 6350000"/>
              <a:gd name="connsiteX69" fmla="*/ 791210 w 5397500"/>
              <a:gd name="connsiteY69" fmla="*/ 332740 h 6350000"/>
              <a:gd name="connsiteX70" fmla="*/ 883920 w 5397500"/>
              <a:gd name="connsiteY70" fmla="*/ 240030 h 6350000"/>
              <a:gd name="connsiteX71" fmla="*/ 791210 w 5397500"/>
              <a:gd name="connsiteY71" fmla="*/ 147320 h 6350000"/>
              <a:gd name="connsiteX72" fmla="*/ 698500 w 5397500"/>
              <a:gd name="connsiteY72" fmla="*/ 241300 h 6350000"/>
              <a:gd name="connsiteX73" fmla="*/ 791210 w 5397500"/>
              <a:gd name="connsiteY73" fmla="*/ 332740 h 6350000"/>
              <a:gd name="connsiteX74" fmla="*/ 791210 w 5397500"/>
              <a:gd name="connsiteY74" fmla="*/ 171450 h 6350000"/>
              <a:gd name="connsiteX75" fmla="*/ 861060 w 5397500"/>
              <a:gd name="connsiteY75" fmla="*/ 241300 h 6350000"/>
              <a:gd name="connsiteX76" fmla="*/ 791210 w 5397500"/>
              <a:gd name="connsiteY76" fmla="*/ 311150 h 6350000"/>
              <a:gd name="connsiteX77" fmla="*/ 721360 w 5397500"/>
              <a:gd name="connsiteY77" fmla="*/ 241300 h 6350000"/>
              <a:gd name="connsiteX78" fmla="*/ 791210 w 5397500"/>
              <a:gd name="connsiteY7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02260 w 5397500"/>
              <a:gd name="connsiteY58" fmla="*/ 311150 h 6350000"/>
              <a:gd name="connsiteX59" fmla="*/ 232410 w 5397500"/>
              <a:gd name="connsiteY59" fmla="*/ 241300 h 6350000"/>
              <a:gd name="connsiteX60" fmla="*/ 546100 w 5397500"/>
              <a:gd name="connsiteY60" fmla="*/ 332740 h 6350000"/>
              <a:gd name="connsiteX61" fmla="*/ 638810 w 5397500"/>
              <a:gd name="connsiteY61" fmla="*/ 240030 h 6350000"/>
              <a:gd name="connsiteX62" fmla="*/ 546100 w 5397500"/>
              <a:gd name="connsiteY62" fmla="*/ 148590 h 6350000"/>
              <a:gd name="connsiteX63" fmla="*/ 546100 w 5397500"/>
              <a:gd name="connsiteY63" fmla="*/ 332740 h 6350000"/>
              <a:gd name="connsiteX64" fmla="*/ 546100 w 5397500"/>
              <a:gd name="connsiteY64" fmla="*/ 171450 h 6350000"/>
              <a:gd name="connsiteX65" fmla="*/ 615950 w 5397500"/>
              <a:gd name="connsiteY65" fmla="*/ 241300 h 6350000"/>
              <a:gd name="connsiteX66" fmla="*/ 546100 w 5397500"/>
              <a:gd name="connsiteY66" fmla="*/ 311150 h 6350000"/>
              <a:gd name="connsiteX67" fmla="*/ 546100 w 5397500"/>
              <a:gd name="connsiteY67" fmla="*/ 171450 h 6350000"/>
              <a:gd name="connsiteX68" fmla="*/ 791210 w 5397500"/>
              <a:gd name="connsiteY68" fmla="*/ 332740 h 6350000"/>
              <a:gd name="connsiteX69" fmla="*/ 883920 w 5397500"/>
              <a:gd name="connsiteY69" fmla="*/ 240030 h 6350000"/>
              <a:gd name="connsiteX70" fmla="*/ 791210 w 5397500"/>
              <a:gd name="connsiteY70" fmla="*/ 147320 h 6350000"/>
              <a:gd name="connsiteX71" fmla="*/ 698500 w 5397500"/>
              <a:gd name="connsiteY71" fmla="*/ 241300 h 6350000"/>
              <a:gd name="connsiteX72" fmla="*/ 791210 w 5397500"/>
              <a:gd name="connsiteY72" fmla="*/ 332740 h 6350000"/>
              <a:gd name="connsiteX73" fmla="*/ 791210 w 5397500"/>
              <a:gd name="connsiteY73" fmla="*/ 171450 h 6350000"/>
              <a:gd name="connsiteX74" fmla="*/ 861060 w 5397500"/>
              <a:gd name="connsiteY74" fmla="*/ 241300 h 6350000"/>
              <a:gd name="connsiteX75" fmla="*/ 791210 w 5397500"/>
              <a:gd name="connsiteY75" fmla="*/ 311150 h 6350000"/>
              <a:gd name="connsiteX76" fmla="*/ 721360 w 5397500"/>
              <a:gd name="connsiteY76" fmla="*/ 241300 h 6350000"/>
              <a:gd name="connsiteX77" fmla="*/ 791210 w 5397500"/>
              <a:gd name="connsiteY7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546100 w 5397500"/>
              <a:gd name="connsiteY57" fmla="*/ 332740 h 6350000"/>
              <a:gd name="connsiteX58" fmla="*/ 638810 w 5397500"/>
              <a:gd name="connsiteY58" fmla="*/ 240030 h 6350000"/>
              <a:gd name="connsiteX59" fmla="*/ 546100 w 5397500"/>
              <a:gd name="connsiteY59" fmla="*/ 148590 h 6350000"/>
              <a:gd name="connsiteX60" fmla="*/ 546100 w 5397500"/>
              <a:gd name="connsiteY60" fmla="*/ 332740 h 6350000"/>
              <a:gd name="connsiteX61" fmla="*/ 546100 w 5397500"/>
              <a:gd name="connsiteY61" fmla="*/ 171450 h 6350000"/>
              <a:gd name="connsiteX62" fmla="*/ 615950 w 5397500"/>
              <a:gd name="connsiteY62" fmla="*/ 241300 h 6350000"/>
              <a:gd name="connsiteX63" fmla="*/ 546100 w 5397500"/>
              <a:gd name="connsiteY63" fmla="*/ 311150 h 6350000"/>
              <a:gd name="connsiteX64" fmla="*/ 546100 w 5397500"/>
              <a:gd name="connsiteY64" fmla="*/ 171450 h 6350000"/>
              <a:gd name="connsiteX65" fmla="*/ 791210 w 5397500"/>
              <a:gd name="connsiteY65" fmla="*/ 332740 h 6350000"/>
              <a:gd name="connsiteX66" fmla="*/ 883920 w 5397500"/>
              <a:gd name="connsiteY66" fmla="*/ 240030 h 6350000"/>
              <a:gd name="connsiteX67" fmla="*/ 791210 w 5397500"/>
              <a:gd name="connsiteY67" fmla="*/ 147320 h 6350000"/>
              <a:gd name="connsiteX68" fmla="*/ 698500 w 5397500"/>
              <a:gd name="connsiteY68" fmla="*/ 241300 h 6350000"/>
              <a:gd name="connsiteX69" fmla="*/ 791210 w 5397500"/>
              <a:gd name="connsiteY69" fmla="*/ 332740 h 6350000"/>
              <a:gd name="connsiteX70" fmla="*/ 791210 w 5397500"/>
              <a:gd name="connsiteY70" fmla="*/ 171450 h 6350000"/>
              <a:gd name="connsiteX71" fmla="*/ 861060 w 5397500"/>
              <a:gd name="connsiteY71" fmla="*/ 241300 h 6350000"/>
              <a:gd name="connsiteX72" fmla="*/ 791210 w 5397500"/>
              <a:gd name="connsiteY72" fmla="*/ 311150 h 6350000"/>
              <a:gd name="connsiteX73" fmla="*/ 721360 w 5397500"/>
              <a:gd name="connsiteY73" fmla="*/ 241300 h 6350000"/>
              <a:gd name="connsiteX74" fmla="*/ 791210 w 5397500"/>
              <a:gd name="connsiteY7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209550 w 5397500"/>
              <a:gd name="connsiteY53" fmla="*/ 24130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546100 w 5397500"/>
              <a:gd name="connsiteY56" fmla="*/ 332740 h 6350000"/>
              <a:gd name="connsiteX57" fmla="*/ 638810 w 5397500"/>
              <a:gd name="connsiteY57" fmla="*/ 240030 h 6350000"/>
              <a:gd name="connsiteX58" fmla="*/ 546100 w 5397500"/>
              <a:gd name="connsiteY58" fmla="*/ 148590 h 6350000"/>
              <a:gd name="connsiteX59" fmla="*/ 546100 w 5397500"/>
              <a:gd name="connsiteY59" fmla="*/ 332740 h 6350000"/>
              <a:gd name="connsiteX60" fmla="*/ 546100 w 5397500"/>
              <a:gd name="connsiteY60" fmla="*/ 171450 h 6350000"/>
              <a:gd name="connsiteX61" fmla="*/ 615950 w 5397500"/>
              <a:gd name="connsiteY61" fmla="*/ 241300 h 6350000"/>
              <a:gd name="connsiteX62" fmla="*/ 546100 w 5397500"/>
              <a:gd name="connsiteY62" fmla="*/ 311150 h 6350000"/>
              <a:gd name="connsiteX63" fmla="*/ 546100 w 5397500"/>
              <a:gd name="connsiteY63" fmla="*/ 171450 h 6350000"/>
              <a:gd name="connsiteX64" fmla="*/ 791210 w 5397500"/>
              <a:gd name="connsiteY64" fmla="*/ 332740 h 6350000"/>
              <a:gd name="connsiteX65" fmla="*/ 883920 w 5397500"/>
              <a:gd name="connsiteY65" fmla="*/ 240030 h 6350000"/>
              <a:gd name="connsiteX66" fmla="*/ 791210 w 5397500"/>
              <a:gd name="connsiteY66" fmla="*/ 147320 h 6350000"/>
              <a:gd name="connsiteX67" fmla="*/ 698500 w 5397500"/>
              <a:gd name="connsiteY67" fmla="*/ 241300 h 6350000"/>
              <a:gd name="connsiteX68" fmla="*/ 791210 w 5397500"/>
              <a:gd name="connsiteY68" fmla="*/ 332740 h 6350000"/>
              <a:gd name="connsiteX69" fmla="*/ 791210 w 5397500"/>
              <a:gd name="connsiteY69" fmla="*/ 171450 h 6350000"/>
              <a:gd name="connsiteX70" fmla="*/ 861060 w 5397500"/>
              <a:gd name="connsiteY70" fmla="*/ 241300 h 6350000"/>
              <a:gd name="connsiteX71" fmla="*/ 791210 w 5397500"/>
              <a:gd name="connsiteY71" fmla="*/ 311150 h 6350000"/>
              <a:gd name="connsiteX72" fmla="*/ 721360 w 5397500"/>
              <a:gd name="connsiteY72" fmla="*/ 241300 h 6350000"/>
              <a:gd name="connsiteX73" fmla="*/ 791210 w 5397500"/>
              <a:gd name="connsiteY73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1714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546100 w 5397500"/>
              <a:gd name="connsiteY60" fmla="*/ 171450 h 6350000"/>
              <a:gd name="connsiteX61" fmla="*/ 791210 w 5397500"/>
              <a:gd name="connsiteY61" fmla="*/ 332740 h 6350000"/>
              <a:gd name="connsiteX62" fmla="*/ 883920 w 5397500"/>
              <a:gd name="connsiteY62" fmla="*/ 240030 h 6350000"/>
              <a:gd name="connsiteX63" fmla="*/ 791210 w 5397500"/>
              <a:gd name="connsiteY63" fmla="*/ 147320 h 6350000"/>
              <a:gd name="connsiteX64" fmla="*/ 698500 w 5397500"/>
              <a:gd name="connsiteY64" fmla="*/ 241300 h 6350000"/>
              <a:gd name="connsiteX65" fmla="*/ 791210 w 5397500"/>
              <a:gd name="connsiteY65" fmla="*/ 332740 h 6350000"/>
              <a:gd name="connsiteX66" fmla="*/ 791210 w 5397500"/>
              <a:gd name="connsiteY66" fmla="*/ 171450 h 6350000"/>
              <a:gd name="connsiteX67" fmla="*/ 861060 w 5397500"/>
              <a:gd name="connsiteY67" fmla="*/ 241300 h 6350000"/>
              <a:gd name="connsiteX68" fmla="*/ 791210 w 5397500"/>
              <a:gd name="connsiteY68" fmla="*/ 311150 h 6350000"/>
              <a:gd name="connsiteX69" fmla="*/ 721360 w 5397500"/>
              <a:gd name="connsiteY69" fmla="*/ 241300 h 6350000"/>
              <a:gd name="connsiteX70" fmla="*/ 791210 w 5397500"/>
              <a:gd name="connsiteY7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3111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791210 w 5397500"/>
              <a:gd name="connsiteY60" fmla="*/ 332740 h 6350000"/>
              <a:gd name="connsiteX61" fmla="*/ 883920 w 5397500"/>
              <a:gd name="connsiteY61" fmla="*/ 240030 h 6350000"/>
              <a:gd name="connsiteX62" fmla="*/ 791210 w 5397500"/>
              <a:gd name="connsiteY62" fmla="*/ 147320 h 6350000"/>
              <a:gd name="connsiteX63" fmla="*/ 698500 w 5397500"/>
              <a:gd name="connsiteY63" fmla="*/ 241300 h 6350000"/>
              <a:gd name="connsiteX64" fmla="*/ 791210 w 5397500"/>
              <a:gd name="connsiteY64" fmla="*/ 332740 h 6350000"/>
              <a:gd name="connsiteX65" fmla="*/ 791210 w 5397500"/>
              <a:gd name="connsiteY65" fmla="*/ 171450 h 6350000"/>
              <a:gd name="connsiteX66" fmla="*/ 861060 w 5397500"/>
              <a:gd name="connsiteY66" fmla="*/ 241300 h 6350000"/>
              <a:gd name="connsiteX67" fmla="*/ 791210 w 5397500"/>
              <a:gd name="connsiteY67" fmla="*/ 311150 h 6350000"/>
              <a:gd name="connsiteX68" fmla="*/ 721360 w 5397500"/>
              <a:gd name="connsiteY68" fmla="*/ 241300 h 6350000"/>
              <a:gd name="connsiteX69" fmla="*/ 791210 w 5397500"/>
              <a:gd name="connsiteY6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698500 w 5397500"/>
              <a:gd name="connsiteY62" fmla="*/ 241300 h 6350000"/>
              <a:gd name="connsiteX63" fmla="*/ 791210 w 5397500"/>
              <a:gd name="connsiteY63" fmla="*/ 332740 h 6350000"/>
              <a:gd name="connsiteX64" fmla="*/ 791210 w 5397500"/>
              <a:gd name="connsiteY64" fmla="*/ 171450 h 6350000"/>
              <a:gd name="connsiteX65" fmla="*/ 861060 w 5397500"/>
              <a:gd name="connsiteY65" fmla="*/ 241300 h 6350000"/>
              <a:gd name="connsiteX66" fmla="*/ 791210 w 5397500"/>
              <a:gd name="connsiteY66" fmla="*/ 311150 h 6350000"/>
              <a:gd name="connsiteX67" fmla="*/ 721360 w 5397500"/>
              <a:gd name="connsiteY67" fmla="*/ 241300 h 6350000"/>
              <a:gd name="connsiteX68" fmla="*/ 791210 w 5397500"/>
              <a:gd name="connsiteY6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791210 w 5397500"/>
              <a:gd name="connsiteY62" fmla="*/ 332740 h 6350000"/>
              <a:gd name="connsiteX63" fmla="*/ 791210 w 5397500"/>
              <a:gd name="connsiteY63" fmla="*/ 171450 h 6350000"/>
              <a:gd name="connsiteX64" fmla="*/ 861060 w 5397500"/>
              <a:gd name="connsiteY64" fmla="*/ 241300 h 6350000"/>
              <a:gd name="connsiteX65" fmla="*/ 791210 w 5397500"/>
              <a:gd name="connsiteY65" fmla="*/ 311150 h 6350000"/>
              <a:gd name="connsiteX66" fmla="*/ 721360 w 5397500"/>
              <a:gd name="connsiteY66" fmla="*/ 241300 h 6350000"/>
              <a:gd name="connsiteX67" fmla="*/ 791210 w 5397500"/>
              <a:gd name="connsiteY6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791210 w 5397500"/>
              <a:gd name="connsiteY56" fmla="*/ 332740 h 6350000"/>
              <a:gd name="connsiteX57" fmla="*/ 883920 w 5397500"/>
              <a:gd name="connsiteY57" fmla="*/ 240030 h 6350000"/>
              <a:gd name="connsiteX58" fmla="*/ 791210 w 5397500"/>
              <a:gd name="connsiteY58" fmla="*/ 147320 h 6350000"/>
              <a:gd name="connsiteX59" fmla="*/ 791210 w 5397500"/>
              <a:gd name="connsiteY59" fmla="*/ 332740 h 6350000"/>
              <a:gd name="connsiteX60" fmla="*/ 791210 w 5397500"/>
              <a:gd name="connsiteY60" fmla="*/ 171450 h 6350000"/>
              <a:gd name="connsiteX61" fmla="*/ 861060 w 5397500"/>
              <a:gd name="connsiteY61" fmla="*/ 241300 h 6350000"/>
              <a:gd name="connsiteX62" fmla="*/ 791210 w 5397500"/>
              <a:gd name="connsiteY62" fmla="*/ 311150 h 6350000"/>
              <a:gd name="connsiteX63" fmla="*/ 721360 w 5397500"/>
              <a:gd name="connsiteY63" fmla="*/ 241300 h 6350000"/>
              <a:gd name="connsiteX64" fmla="*/ 791210 w 5397500"/>
              <a:gd name="connsiteY6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1714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61" fmla="*/ 791210 w 5397500"/>
              <a:gd name="connsiteY6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21360 w 5397500"/>
              <a:gd name="connsiteY57" fmla="*/ 24130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3111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14732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lnTo>
                  <a:pt x="5147310" y="6350000"/>
                </a:lnTo>
                <a:lnTo>
                  <a:pt x="5148580" y="6350000"/>
                </a:lnTo>
                <a:lnTo>
                  <a:pt x="5151120" y="6350000"/>
                </a:ln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</a:path>
            </a:pathLst>
          </a:custGeom>
          <a:solidFill>
            <a:srgbClr val="152544"/>
          </a:solid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07B39-206C-20C8-A00D-C42DB58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239000" y="1181100"/>
            <a:ext cx="9220199" cy="93742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50CAC4-1C34-EC6E-7E37-F72FF9C10C88}"/>
              </a:ext>
            </a:extLst>
          </p:cNvPr>
          <p:cNvSpPr/>
          <p:nvPr/>
        </p:nvSpPr>
        <p:spPr>
          <a:xfrm>
            <a:off x="11078676" y="9239607"/>
            <a:ext cx="5778219" cy="104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D075B7-A4A3-D7CE-7119-CB02C9B8F1FB}"/>
              </a:ext>
            </a:extLst>
          </p:cNvPr>
          <p:cNvCxnSpPr>
            <a:cxnSpLocks/>
          </p:cNvCxnSpPr>
          <p:nvPr/>
        </p:nvCxnSpPr>
        <p:spPr>
          <a:xfrm>
            <a:off x="10896600" y="9244011"/>
            <a:ext cx="5960295" cy="0"/>
          </a:xfrm>
          <a:prstGeom prst="line">
            <a:avLst/>
          </a:prstGeom>
          <a:ln w="28575">
            <a:solidFill>
              <a:srgbClr val="15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378B0-ED00-F915-0711-25063CE9D1C3}"/>
              </a:ext>
            </a:extLst>
          </p:cNvPr>
          <p:cNvSpPr txBox="1"/>
          <p:nvPr/>
        </p:nvSpPr>
        <p:spPr>
          <a:xfrm>
            <a:off x="1297631" y="6614648"/>
            <a:ext cx="6192948" cy="246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온라인 상품 판매 페이지 구현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상품 데이터 작성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상품페이지 기능 추가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☃️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팀 회의 커피 결제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E8DFC-4AFC-AD8A-77E3-E3C48872BC42}"/>
              </a:ext>
            </a:extLst>
          </p:cNvPr>
          <p:cNvSpPr txBox="1"/>
          <p:nvPr/>
        </p:nvSpPr>
        <p:spPr>
          <a:xfrm rot="21182610">
            <a:off x="1859558" y="2995856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눈설탕맛</a:t>
            </a:r>
            <a:r>
              <a:rPr lang="ko-KR" altLang="en-US" sz="3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600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6C50E3-9108-3F9C-6CA1-C8D993F23A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295" y="1231804"/>
            <a:ext cx="1491657" cy="226800"/>
            <a:chOff x="8915400" y="1377966"/>
            <a:chExt cx="1712210" cy="260334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07CA49A-A3D7-DC14-F6FA-E5ABED184C47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D7253F16-3D80-D6EC-B5ED-7FB86EE5856D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09058AA-E937-9D0B-DC0B-D1539E8CD725}"/>
                </a:ext>
              </a:extLst>
            </p:cNvPr>
            <p:cNvSpPr/>
            <p:nvPr/>
          </p:nvSpPr>
          <p:spPr>
            <a:xfrm>
              <a:off x="965576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DB5B922-021F-5C58-825A-F4DDB5B71BF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3C60675-03B2-B1CB-63D9-0F1595CB676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  <p:extLst>
      <p:ext uri="{BB962C8B-B14F-4D97-AF65-F5344CB8AC3E}">
        <p14:creationId xmlns:p14="http://schemas.microsoft.com/office/powerpoint/2010/main" val="588797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5400000">
            <a:off x="-2489378" y="437407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156" y="8595356"/>
            <a:ext cx="1021087" cy="1021087"/>
          </a:xfrm>
          <a:custGeom>
            <a:avLst/>
            <a:gdLst/>
            <a:ahLst/>
            <a:cxnLst/>
            <a:rect l="l" t="t" r="r" b="b"/>
            <a:pathLst>
              <a:path w="1021087" h="1021087">
                <a:moveTo>
                  <a:pt x="0" y="0"/>
                </a:moveTo>
                <a:lnTo>
                  <a:pt x="1021088" y="0"/>
                </a:lnTo>
                <a:lnTo>
                  <a:pt x="1021088" y="1021088"/>
                </a:lnTo>
                <a:lnTo>
                  <a:pt x="0" y="1021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" name="오이스터맛 쿠키 뽑기 연출">
            <a:hlinkClick r:id="" action="ppaction://media"/>
            <a:extLst>
              <a:ext uri="{FF2B5EF4-FFF2-40B4-BE49-F238E27FC236}">
                <a16:creationId xmlns:a16="http://schemas.microsoft.com/office/drawing/2014/main" id="{E49A90B3-588B-8167-8B76-377295E3BE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73729" y="690514"/>
            <a:ext cx="15443200" cy="8686800"/>
          </a:xfrm>
          <a:prstGeom prst="roundRect">
            <a:avLst/>
          </a:prstGeom>
          <a:ln w="76200">
            <a:solidFill>
              <a:srgbClr val="832B42"/>
            </a:solidFill>
          </a:ln>
        </p:spPr>
      </p:pic>
      <p:pic>
        <p:nvPicPr>
          <p:cNvPr id="10" name="마카롱맛 쿠키 뽑기모션 【쿠키런_ 킹덤】">
            <a:hlinkClick r:id="" action="ppaction://media"/>
            <a:extLst>
              <a:ext uri="{FF2B5EF4-FFF2-40B4-BE49-F238E27FC236}">
                <a16:creationId xmlns:a16="http://schemas.microsoft.com/office/drawing/2014/main" id="{B4C0ECA4-8526-7A67-5D8F-39CDE29A675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88806" y="690514"/>
            <a:ext cx="15443200" cy="8686800"/>
          </a:xfrm>
          <a:prstGeom prst="roundRect">
            <a:avLst/>
          </a:prstGeom>
          <a:ln w="76200">
            <a:solidFill>
              <a:srgbClr val="832B42"/>
            </a:solidFill>
          </a:ln>
        </p:spPr>
      </p:pic>
    </p:spTree>
    <p:extLst>
      <p:ext uri="{BB962C8B-B14F-4D97-AF65-F5344CB8AC3E}">
        <p14:creationId xmlns:p14="http://schemas.microsoft.com/office/powerpoint/2010/main" val="181907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7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배경"/>
          <p:cNvSpPr/>
          <p:nvPr/>
        </p:nvSpPr>
        <p:spPr>
          <a:xfrm flipH="1">
            <a:off x="10280599" y="1043513"/>
            <a:ext cx="6963887" cy="8199973"/>
          </a:xfrm>
          <a:custGeom>
            <a:avLst/>
            <a:gdLst/>
            <a:ahLst/>
            <a:cxnLst/>
            <a:rect l="l" t="t" r="r" b="b"/>
            <a:pathLst>
              <a:path w="5373370" h="6327140">
                <a:moveTo>
                  <a:pt x="5373370" y="610870"/>
                </a:moveTo>
                <a:lnTo>
                  <a:pt x="5373370" y="953770"/>
                </a:lnTo>
                <a:moveTo>
                  <a:pt x="5373370" y="953770"/>
                </a:moveTo>
                <a:lnTo>
                  <a:pt x="5373370" y="6079490"/>
                </a:lnTo>
                <a:cubicBezTo>
                  <a:pt x="5373370" y="6216650"/>
                  <a:pt x="5262880" y="6327140"/>
                  <a:pt x="5125720" y="6327140"/>
                </a:cubicBezTo>
                <a:lnTo>
                  <a:pt x="247650" y="6327140"/>
                </a:lnTo>
                <a:cubicBezTo>
                  <a:pt x="110490" y="6327140"/>
                  <a:pt x="0" y="6216650"/>
                  <a:pt x="0" y="6079490"/>
                </a:cubicBezTo>
                <a:lnTo>
                  <a:pt x="0" y="247650"/>
                </a:lnTo>
                <a:cubicBezTo>
                  <a:pt x="0" y="110490"/>
                  <a:pt x="110490" y="0"/>
                  <a:pt x="247650" y="0"/>
                </a:cubicBezTo>
                <a:lnTo>
                  <a:pt x="5125720" y="0"/>
                </a:lnTo>
                <a:cubicBezTo>
                  <a:pt x="5262880" y="0"/>
                  <a:pt x="5373370" y="110490"/>
                  <a:pt x="5373370" y="247650"/>
                </a:cubicBezTo>
                <a:lnTo>
                  <a:pt x="5373370" y="610870"/>
                </a:lnTo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CookieRunOTF Regular" panose="020B0600000101010101" pitchFamily="34" charset="-127"/>
            </a:endParaRPr>
          </a:p>
        </p:txBody>
      </p:sp>
      <p:sp>
        <p:nvSpPr>
          <p:cNvPr id="4" name="스크롤바"/>
          <p:cNvSpPr/>
          <p:nvPr/>
        </p:nvSpPr>
        <p:spPr>
          <a:xfrm>
            <a:off x="16938346" y="1639336"/>
            <a:ext cx="306141" cy="7605796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5" name="위 프레임"/>
          <p:cNvSpPr/>
          <p:nvPr/>
        </p:nvSpPr>
        <p:spPr>
          <a:xfrm>
            <a:off x="10280599" y="1043513"/>
            <a:ext cx="6963887" cy="5502311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</p:sp>
      <p:grpSp>
        <p:nvGrpSpPr>
          <p:cNvPr id="8" name="Group 8"/>
          <p:cNvGrpSpPr/>
          <p:nvPr/>
        </p:nvGrpSpPr>
        <p:grpSpPr>
          <a:xfrm>
            <a:off x="759865" y="980144"/>
            <a:ext cx="8961085" cy="5758253"/>
            <a:chOff x="-1457044" y="-2906982"/>
            <a:chExt cx="11948113" cy="7677671"/>
          </a:xfrm>
        </p:grpSpPr>
        <p:sp>
          <p:nvSpPr>
            <p:cNvPr id="9" name="TextBox 9"/>
            <p:cNvSpPr txBox="1"/>
            <p:nvPr/>
          </p:nvSpPr>
          <p:spPr>
            <a:xfrm>
              <a:off x="-1457044" y="-2906982"/>
              <a:ext cx="11480799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58614" y="1575113"/>
              <a:ext cx="8932455" cy="31955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115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김수미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7" name="외곽 프레임"/>
          <p:cNvSpPr/>
          <p:nvPr/>
        </p:nvSpPr>
        <p:spPr>
          <a:xfrm>
            <a:off x="10265786" y="1028700"/>
            <a:ext cx="6995160" cy="8229600"/>
          </a:xfrm>
          <a:custGeom>
            <a:avLst/>
            <a:gdLst>
              <a:gd name="connsiteX0" fmla="*/ 6638702 w 6899052"/>
              <a:gd name="connsiteY0" fmla="*/ 0 h 6350000"/>
              <a:gd name="connsiteX1" fmla="*/ 1760632 w 6899052"/>
              <a:gd name="connsiteY1" fmla="*/ 0 h 6350000"/>
              <a:gd name="connsiteX2" fmla="*/ 1501552 w 6899052"/>
              <a:gd name="connsiteY2" fmla="*/ 259080 h 6350000"/>
              <a:gd name="connsiteX3" fmla="*/ 1501552 w 6899052"/>
              <a:gd name="connsiteY3" fmla="*/ 6090920 h 6350000"/>
              <a:gd name="connsiteX4" fmla="*/ 1760632 w 6899052"/>
              <a:gd name="connsiteY4" fmla="*/ 6350000 h 6350000"/>
              <a:gd name="connsiteX5" fmla="*/ 6638702 w 6899052"/>
              <a:gd name="connsiteY5" fmla="*/ 6350000 h 6350000"/>
              <a:gd name="connsiteX6" fmla="*/ 6648862 w 6899052"/>
              <a:gd name="connsiteY6" fmla="*/ 6350000 h 6350000"/>
              <a:gd name="connsiteX7" fmla="*/ 6650132 w 6899052"/>
              <a:gd name="connsiteY7" fmla="*/ 6350000 h 6350000"/>
              <a:gd name="connsiteX8" fmla="*/ 6652672 w 6899052"/>
              <a:gd name="connsiteY8" fmla="*/ 6350000 h 6350000"/>
              <a:gd name="connsiteX9" fmla="*/ 6899052 w 6899052"/>
              <a:gd name="connsiteY9" fmla="*/ 6092190 h 6350000"/>
              <a:gd name="connsiteX10" fmla="*/ 6899052 w 6899052"/>
              <a:gd name="connsiteY10" fmla="*/ 4145280 h 6350000"/>
              <a:gd name="connsiteX11" fmla="*/ 6899052 w 6899052"/>
              <a:gd name="connsiteY11" fmla="*/ 2406650 h 6350000"/>
              <a:gd name="connsiteX12" fmla="*/ 6899052 w 6899052"/>
              <a:gd name="connsiteY12" fmla="*/ 471170 h 6350000"/>
              <a:gd name="connsiteX13" fmla="*/ 6899052 w 6899052"/>
              <a:gd name="connsiteY13" fmla="*/ 259080 h 6350000"/>
              <a:gd name="connsiteX14" fmla="*/ 6638702 w 6899052"/>
              <a:gd name="connsiteY14" fmla="*/ 0 h 6350000"/>
              <a:gd name="connsiteX15" fmla="*/ 1760632 w 6899052"/>
              <a:gd name="connsiteY15" fmla="*/ 22860 h 6350000"/>
              <a:gd name="connsiteX16" fmla="*/ 6638702 w 6899052"/>
              <a:gd name="connsiteY16" fmla="*/ 22860 h 6350000"/>
              <a:gd name="connsiteX17" fmla="*/ 6874922 w 6899052"/>
              <a:gd name="connsiteY17" fmla="*/ 259080 h 6350000"/>
              <a:gd name="connsiteX18" fmla="*/ 6874922 w 6899052"/>
              <a:gd name="connsiteY18" fmla="*/ 459740 h 6350000"/>
              <a:gd name="connsiteX19" fmla="*/ 6648862 w 6899052"/>
              <a:gd name="connsiteY19" fmla="*/ 459740 h 6350000"/>
              <a:gd name="connsiteX20" fmla="*/ 1524412 w 6899052"/>
              <a:gd name="connsiteY20" fmla="*/ 459740 h 6350000"/>
              <a:gd name="connsiteX21" fmla="*/ 1524412 w 6899052"/>
              <a:gd name="connsiteY21" fmla="*/ 259080 h 6350000"/>
              <a:gd name="connsiteX22" fmla="*/ 1760632 w 6899052"/>
              <a:gd name="connsiteY22" fmla="*/ 22860 h 6350000"/>
              <a:gd name="connsiteX23" fmla="*/ 1524412 w 6899052"/>
              <a:gd name="connsiteY23" fmla="*/ 6090920 h 6350000"/>
              <a:gd name="connsiteX24" fmla="*/ 1524412 w 6899052"/>
              <a:gd name="connsiteY24" fmla="*/ 481330 h 6350000"/>
              <a:gd name="connsiteX25" fmla="*/ 6638702 w 6899052"/>
              <a:gd name="connsiteY25" fmla="*/ 481330 h 6350000"/>
              <a:gd name="connsiteX26" fmla="*/ 6638702 w 6899052"/>
              <a:gd name="connsiteY26" fmla="*/ 6327140 h 6350000"/>
              <a:gd name="connsiteX27" fmla="*/ 1760632 w 6899052"/>
              <a:gd name="connsiteY27" fmla="*/ 6327140 h 6350000"/>
              <a:gd name="connsiteX28" fmla="*/ 1524412 w 6899052"/>
              <a:gd name="connsiteY28" fmla="*/ 6090920 h 6350000"/>
              <a:gd name="connsiteX29" fmla="*/ 6874922 w 6899052"/>
              <a:gd name="connsiteY29" fmla="*/ 6090920 h 6350000"/>
              <a:gd name="connsiteX30" fmla="*/ 6660292 w 6899052"/>
              <a:gd name="connsiteY30" fmla="*/ 6325870 h 6350000"/>
              <a:gd name="connsiteX31" fmla="*/ 6660292 w 6899052"/>
              <a:gd name="connsiteY31" fmla="*/ 4216400 h 6350000"/>
              <a:gd name="connsiteX32" fmla="*/ 6761892 w 6899052"/>
              <a:gd name="connsiteY32" fmla="*/ 4269740 h 6350000"/>
              <a:gd name="connsiteX33" fmla="*/ 6772052 w 6899052"/>
              <a:gd name="connsiteY33" fmla="*/ 4269740 h 6350000"/>
              <a:gd name="connsiteX34" fmla="*/ 6873652 w 6899052"/>
              <a:gd name="connsiteY34" fmla="*/ 4216400 h 6350000"/>
              <a:gd name="connsiteX35" fmla="*/ 6873652 w 6899052"/>
              <a:gd name="connsiteY35" fmla="*/ 6090920 h 6350000"/>
              <a:gd name="connsiteX36" fmla="*/ 6874922 w 6899052"/>
              <a:gd name="connsiteY36" fmla="*/ 6090920 h 6350000"/>
              <a:gd name="connsiteX37" fmla="*/ 6660292 w 6899052"/>
              <a:gd name="connsiteY37" fmla="*/ 4145280 h 6350000"/>
              <a:gd name="connsiteX38" fmla="*/ 6660292 w 6899052"/>
              <a:gd name="connsiteY38" fmla="*/ 2406650 h 6350000"/>
              <a:gd name="connsiteX39" fmla="*/ 6761892 w 6899052"/>
              <a:gd name="connsiteY39" fmla="*/ 2305050 h 6350000"/>
              <a:gd name="connsiteX40" fmla="*/ 6772052 w 6899052"/>
              <a:gd name="connsiteY40" fmla="*/ 2305050 h 6350000"/>
              <a:gd name="connsiteX41" fmla="*/ 6873652 w 6899052"/>
              <a:gd name="connsiteY41" fmla="*/ 2406650 h 6350000"/>
              <a:gd name="connsiteX42" fmla="*/ 6873652 w 6899052"/>
              <a:gd name="connsiteY42" fmla="*/ 4145280 h 6350000"/>
              <a:gd name="connsiteX43" fmla="*/ 6772052 w 6899052"/>
              <a:gd name="connsiteY43" fmla="*/ 4246880 h 6350000"/>
              <a:gd name="connsiteX44" fmla="*/ 6761892 w 6899052"/>
              <a:gd name="connsiteY44" fmla="*/ 4246880 h 6350000"/>
              <a:gd name="connsiteX45" fmla="*/ 6660292 w 6899052"/>
              <a:gd name="connsiteY45" fmla="*/ 4145280 h 6350000"/>
              <a:gd name="connsiteX46" fmla="*/ 6773322 w 6899052"/>
              <a:gd name="connsiteY46" fmla="*/ 2282190 h 6350000"/>
              <a:gd name="connsiteX47" fmla="*/ 6763162 w 6899052"/>
              <a:gd name="connsiteY47" fmla="*/ 2282190 h 6350000"/>
              <a:gd name="connsiteX48" fmla="*/ 6661562 w 6899052"/>
              <a:gd name="connsiteY48" fmla="*/ 2335530 h 6350000"/>
              <a:gd name="connsiteX49" fmla="*/ 6661562 w 6899052"/>
              <a:gd name="connsiteY49" fmla="*/ 481330 h 6350000"/>
              <a:gd name="connsiteX50" fmla="*/ 6876192 w 6899052"/>
              <a:gd name="connsiteY50" fmla="*/ 481330 h 6350000"/>
              <a:gd name="connsiteX51" fmla="*/ 6876192 w 6899052"/>
              <a:gd name="connsiteY51" fmla="*/ 2334260 h 6350000"/>
              <a:gd name="connsiteX52" fmla="*/ 6773322 w 6899052"/>
              <a:gd name="connsiteY52" fmla="*/ 2282190 h 6350000"/>
              <a:gd name="connsiteX53" fmla="*/ 1803812 w 6899052"/>
              <a:gd name="connsiteY53" fmla="*/ 332740 h 6350000"/>
              <a:gd name="connsiteX54" fmla="*/ 1896522 w 6899052"/>
              <a:gd name="connsiteY54" fmla="*/ 240030 h 6350000"/>
              <a:gd name="connsiteX55" fmla="*/ 1803812 w 6899052"/>
              <a:gd name="connsiteY55" fmla="*/ 147320 h 6350000"/>
              <a:gd name="connsiteX56" fmla="*/ 1711102 w 6899052"/>
              <a:gd name="connsiteY56" fmla="*/ 241300 h 6350000"/>
              <a:gd name="connsiteX57" fmla="*/ 1803812 w 6899052"/>
              <a:gd name="connsiteY57" fmla="*/ 332740 h 6350000"/>
              <a:gd name="connsiteX58" fmla="*/ 726 w 6899052"/>
              <a:gd name="connsiteY58" fmla="*/ 494829 h 6350000"/>
              <a:gd name="connsiteX59" fmla="*/ 1873662 w 6899052"/>
              <a:gd name="connsiteY59" fmla="*/ 241300 h 6350000"/>
              <a:gd name="connsiteX60" fmla="*/ 1803812 w 6899052"/>
              <a:gd name="connsiteY60" fmla="*/ 311150 h 6350000"/>
              <a:gd name="connsiteX61" fmla="*/ 1733962 w 6899052"/>
              <a:gd name="connsiteY61" fmla="*/ 241300 h 6350000"/>
              <a:gd name="connsiteX62" fmla="*/ 726 w 6899052"/>
              <a:gd name="connsiteY62" fmla="*/ 494829 h 6350000"/>
              <a:gd name="connsiteX63" fmla="*/ 2047652 w 6899052"/>
              <a:gd name="connsiteY63" fmla="*/ 332740 h 6350000"/>
              <a:gd name="connsiteX64" fmla="*/ 2140362 w 6899052"/>
              <a:gd name="connsiteY64" fmla="*/ 240030 h 6350000"/>
              <a:gd name="connsiteX65" fmla="*/ 2047652 w 6899052"/>
              <a:gd name="connsiteY65" fmla="*/ 148590 h 6350000"/>
              <a:gd name="connsiteX66" fmla="*/ 1956212 w 6899052"/>
              <a:gd name="connsiteY66" fmla="*/ 241300 h 6350000"/>
              <a:gd name="connsiteX67" fmla="*/ 2047652 w 6899052"/>
              <a:gd name="connsiteY67" fmla="*/ 332740 h 6350000"/>
              <a:gd name="connsiteX68" fmla="*/ 2047652 w 6899052"/>
              <a:gd name="connsiteY68" fmla="*/ 171450 h 6350000"/>
              <a:gd name="connsiteX69" fmla="*/ 2117502 w 6899052"/>
              <a:gd name="connsiteY69" fmla="*/ 241300 h 6350000"/>
              <a:gd name="connsiteX70" fmla="*/ 2047652 w 6899052"/>
              <a:gd name="connsiteY70" fmla="*/ 311150 h 6350000"/>
              <a:gd name="connsiteX71" fmla="*/ 1977802 w 6899052"/>
              <a:gd name="connsiteY71" fmla="*/ 241300 h 6350000"/>
              <a:gd name="connsiteX72" fmla="*/ 2047652 w 6899052"/>
              <a:gd name="connsiteY72" fmla="*/ 171450 h 6350000"/>
              <a:gd name="connsiteX73" fmla="*/ 2292762 w 6899052"/>
              <a:gd name="connsiteY73" fmla="*/ 332740 h 6350000"/>
              <a:gd name="connsiteX74" fmla="*/ 2385472 w 6899052"/>
              <a:gd name="connsiteY74" fmla="*/ 240030 h 6350000"/>
              <a:gd name="connsiteX75" fmla="*/ 2292762 w 6899052"/>
              <a:gd name="connsiteY75" fmla="*/ 147320 h 6350000"/>
              <a:gd name="connsiteX76" fmla="*/ 2200052 w 6899052"/>
              <a:gd name="connsiteY76" fmla="*/ 241300 h 6350000"/>
              <a:gd name="connsiteX77" fmla="*/ 2292762 w 6899052"/>
              <a:gd name="connsiteY77" fmla="*/ 332740 h 6350000"/>
              <a:gd name="connsiteX78" fmla="*/ 2292762 w 6899052"/>
              <a:gd name="connsiteY78" fmla="*/ 171450 h 6350000"/>
              <a:gd name="connsiteX79" fmla="*/ 2362612 w 6899052"/>
              <a:gd name="connsiteY79" fmla="*/ 241300 h 6350000"/>
              <a:gd name="connsiteX80" fmla="*/ 2292762 w 6899052"/>
              <a:gd name="connsiteY80" fmla="*/ 311150 h 6350000"/>
              <a:gd name="connsiteX81" fmla="*/ 2222912 w 6899052"/>
              <a:gd name="connsiteY81" fmla="*/ 241300 h 6350000"/>
              <a:gd name="connsiteX82" fmla="*/ 2292762 w 6899052"/>
              <a:gd name="connsiteY82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302260 w 5397500"/>
              <a:gd name="connsiteY55" fmla="*/ 147320 h 6350000"/>
              <a:gd name="connsiteX56" fmla="*/ 209550 w 5397500"/>
              <a:gd name="connsiteY56" fmla="*/ 241300 h 6350000"/>
              <a:gd name="connsiteX57" fmla="*/ 302260 w 5397500"/>
              <a:gd name="connsiteY57" fmla="*/ 332740 h 6350000"/>
              <a:gd name="connsiteX58" fmla="*/ 232410 w 5397500"/>
              <a:gd name="connsiteY58" fmla="*/ 241300 h 6350000"/>
              <a:gd name="connsiteX59" fmla="*/ 372110 w 5397500"/>
              <a:gd name="connsiteY59" fmla="*/ 241300 h 6350000"/>
              <a:gd name="connsiteX60" fmla="*/ 302260 w 5397500"/>
              <a:gd name="connsiteY60" fmla="*/ 311150 h 6350000"/>
              <a:gd name="connsiteX61" fmla="*/ 232410 w 5397500"/>
              <a:gd name="connsiteY61" fmla="*/ 241300 h 6350000"/>
              <a:gd name="connsiteX62" fmla="*/ 546100 w 5397500"/>
              <a:gd name="connsiteY62" fmla="*/ 332740 h 6350000"/>
              <a:gd name="connsiteX63" fmla="*/ 638810 w 5397500"/>
              <a:gd name="connsiteY63" fmla="*/ 240030 h 6350000"/>
              <a:gd name="connsiteX64" fmla="*/ 546100 w 5397500"/>
              <a:gd name="connsiteY64" fmla="*/ 148590 h 6350000"/>
              <a:gd name="connsiteX65" fmla="*/ 454660 w 5397500"/>
              <a:gd name="connsiteY65" fmla="*/ 241300 h 6350000"/>
              <a:gd name="connsiteX66" fmla="*/ 546100 w 5397500"/>
              <a:gd name="connsiteY66" fmla="*/ 332740 h 6350000"/>
              <a:gd name="connsiteX67" fmla="*/ 546100 w 5397500"/>
              <a:gd name="connsiteY67" fmla="*/ 171450 h 6350000"/>
              <a:gd name="connsiteX68" fmla="*/ 615950 w 5397500"/>
              <a:gd name="connsiteY68" fmla="*/ 241300 h 6350000"/>
              <a:gd name="connsiteX69" fmla="*/ 546100 w 5397500"/>
              <a:gd name="connsiteY69" fmla="*/ 311150 h 6350000"/>
              <a:gd name="connsiteX70" fmla="*/ 476250 w 5397500"/>
              <a:gd name="connsiteY70" fmla="*/ 241300 h 6350000"/>
              <a:gd name="connsiteX71" fmla="*/ 546100 w 5397500"/>
              <a:gd name="connsiteY71" fmla="*/ 171450 h 6350000"/>
              <a:gd name="connsiteX72" fmla="*/ 791210 w 5397500"/>
              <a:gd name="connsiteY72" fmla="*/ 332740 h 6350000"/>
              <a:gd name="connsiteX73" fmla="*/ 883920 w 5397500"/>
              <a:gd name="connsiteY73" fmla="*/ 240030 h 6350000"/>
              <a:gd name="connsiteX74" fmla="*/ 791210 w 5397500"/>
              <a:gd name="connsiteY74" fmla="*/ 147320 h 6350000"/>
              <a:gd name="connsiteX75" fmla="*/ 698500 w 5397500"/>
              <a:gd name="connsiteY75" fmla="*/ 241300 h 6350000"/>
              <a:gd name="connsiteX76" fmla="*/ 791210 w 5397500"/>
              <a:gd name="connsiteY76" fmla="*/ 332740 h 6350000"/>
              <a:gd name="connsiteX77" fmla="*/ 791210 w 5397500"/>
              <a:gd name="connsiteY77" fmla="*/ 171450 h 6350000"/>
              <a:gd name="connsiteX78" fmla="*/ 861060 w 5397500"/>
              <a:gd name="connsiteY78" fmla="*/ 241300 h 6350000"/>
              <a:gd name="connsiteX79" fmla="*/ 791210 w 5397500"/>
              <a:gd name="connsiteY79" fmla="*/ 311150 h 6350000"/>
              <a:gd name="connsiteX80" fmla="*/ 721360 w 5397500"/>
              <a:gd name="connsiteY80" fmla="*/ 241300 h 6350000"/>
              <a:gd name="connsiteX81" fmla="*/ 791210 w 5397500"/>
              <a:gd name="connsiteY8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476250 w 5397500"/>
              <a:gd name="connsiteY69" fmla="*/ 241300 h 6350000"/>
              <a:gd name="connsiteX70" fmla="*/ 546100 w 5397500"/>
              <a:gd name="connsiteY70" fmla="*/ 171450 h 6350000"/>
              <a:gd name="connsiteX71" fmla="*/ 791210 w 5397500"/>
              <a:gd name="connsiteY71" fmla="*/ 332740 h 6350000"/>
              <a:gd name="connsiteX72" fmla="*/ 883920 w 5397500"/>
              <a:gd name="connsiteY72" fmla="*/ 240030 h 6350000"/>
              <a:gd name="connsiteX73" fmla="*/ 791210 w 5397500"/>
              <a:gd name="connsiteY73" fmla="*/ 147320 h 6350000"/>
              <a:gd name="connsiteX74" fmla="*/ 698500 w 5397500"/>
              <a:gd name="connsiteY74" fmla="*/ 241300 h 6350000"/>
              <a:gd name="connsiteX75" fmla="*/ 791210 w 5397500"/>
              <a:gd name="connsiteY75" fmla="*/ 332740 h 6350000"/>
              <a:gd name="connsiteX76" fmla="*/ 791210 w 5397500"/>
              <a:gd name="connsiteY76" fmla="*/ 171450 h 6350000"/>
              <a:gd name="connsiteX77" fmla="*/ 861060 w 5397500"/>
              <a:gd name="connsiteY77" fmla="*/ 241300 h 6350000"/>
              <a:gd name="connsiteX78" fmla="*/ 791210 w 5397500"/>
              <a:gd name="connsiteY78" fmla="*/ 311150 h 6350000"/>
              <a:gd name="connsiteX79" fmla="*/ 721360 w 5397500"/>
              <a:gd name="connsiteY79" fmla="*/ 241300 h 6350000"/>
              <a:gd name="connsiteX80" fmla="*/ 791210 w 5397500"/>
              <a:gd name="connsiteY8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546100 w 5397500"/>
              <a:gd name="connsiteY69" fmla="*/ 171450 h 6350000"/>
              <a:gd name="connsiteX70" fmla="*/ 791210 w 5397500"/>
              <a:gd name="connsiteY70" fmla="*/ 332740 h 6350000"/>
              <a:gd name="connsiteX71" fmla="*/ 883920 w 5397500"/>
              <a:gd name="connsiteY71" fmla="*/ 240030 h 6350000"/>
              <a:gd name="connsiteX72" fmla="*/ 791210 w 5397500"/>
              <a:gd name="connsiteY72" fmla="*/ 147320 h 6350000"/>
              <a:gd name="connsiteX73" fmla="*/ 698500 w 5397500"/>
              <a:gd name="connsiteY73" fmla="*/ 241300 h 6350000"/>
              <a:gd name="connsiteX74" fmla="*/ 791210 w 5397500"/>
              <a:gd name="connsiteY74" fmla="*/ 332740 h 6350000"/>
              <a:gd name="connsiteX75" fmla="*/ 791210 w 5397500"/>
              <a:gd name="connsiteY75" fmla="*/ 171450 h 6350000"/>
              <a:gd name="connsiteX76" fmla="*/ 861060 w 5397500"/>
              <a:gd name="connsiteY76" fmla="*/ 241300 h 6350000"/>
              <a:gd name="connsiteX77" fmla="*/ 791210 w 5397500"/>
              <a:gd name="connsiteY77" fmla="*/ 311150 h 6350000"/>
              <a:gd name="connsiteX78" fmla="*/ 721360 w 5397500"/>
              <a:gd name="connsiteY78" fmla="*/ 241300 h 6350000"/>
              <a:gd name="connsiteX79" fmla="*/ 791210 w 5397500"/>
              <a:gd name="connsiteY7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546100 w 5397500"/>
              <a:gd name="connsiteY64" fmla="*/ 332740 h 6350000"/>
              <a:gd name="connsiteX65" fmla="*/ 546100 w 5397500"/>
              <a:gd name="connsiteY65" fmla="*/ 171450 h 6350000"/>
              <a:gd name="connsiteX66" fmla="*/ 615950 w 5397500"/>
              <a:gd name="connsiteY66" fmla="*/ 241300 h 6350000"/>
              <a:gd name="connsiteX67" fmla="*/ 546100 w 5397500"/>
              <a:gd name="connsiteY67" fmla="*/ 311150 h 6350000"/>
              <a:gd name="connsiteX68" fmla="*/ 546100 w 5397500"/>
              <a:gd name="connsiteY68" fmla="*/ 171450 h 6350000"/>
              <a:gd name="connsiteX69" fmla="*/ 791210 w 5397500"/>
              <a:gd name="connsiteY69" fmla="*/ 332740 h 6350000"/>
              <a:gd name="connsiteX70" fmla="*/ 883920 w 5397500"/>
              <a:gd name="connsiteY70" fmla="*/ 240030 h 6350000"/>
              <a:gd name="connsiteX71" fmla="*/ 791210 w 5397500"/>
              <a:gd name="connsiteY71" fmla="*/ 147320 h 6350000"/>
              <a:gd name="connsiteX72" fmla="*/ 698500 w 5397500"/>
              <a:gd name="connsiteY72" fmla="*/ 241300 h 6350000"/>
              <a:gd name="connsiteX73" fmla="*/ 791210 w 5397500"/>
              <a:gd name="connsiteY73" fmla="*/ 332740 h 6350000"/>
              <a:gd name="connsiteX74" fmla="*/ 791210 w 5397500"/>
              <a:gd name="connsiteY74" fmla="*/ 171450 h 6350000"/>
              <a:gd name="connsiteX75" fmla="*/ 861060 w 5397500"/>
              <a:gd name="connsiteY75" fmla="*/ 241300 h 6350000"/>
              <a:gd name="connsiteX76" fmla="*/ 791210 w 5397500"/>
              <a:gd name="connsiteY76" fmla="*/ 311150 h 6350000"/>
              <a:gd name="connsiteX77" fmla="*/ 721360 w 5397500"/>
              <a:gd name="connsiteY77" fmla="*/ 241300 h 6350000"/>
              <a:gd name="connsiteX78" fmla="*/ 791210 w 5397500"/>
              <a:gd name="connsiteY7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02260 w 5397500"/>
              <a:gd name="connsiteY58" fmla="*/ 311150 h 6350000"/>
              <a:gd name="connsiteX59" fmla="*/ 232410 w 5397500"/>
              <a:gd name="connsiteY59" fmla="*/ 241300 h 6350000"/>
              <a:gd name="connsiteX60" fmla="*/ 546100 w 5397500"/>
              <a:gd name="connsiteY60" fmla="*/ 332740 h 6350000"/>
              <a:gd name="connsiteX61" fmla="*/ 638810 w 5397500"/>
              <a:gd name="connsiteY61" fmla="*/ 240030 h 6350000"/>
              <a:gd name="connsiteX62" fmla="*/ 546100 w 5397500"/>
              <a:gd name="connsiteY62" fmla="*/ 148590 h 6350000"/>
              <a:gd name="connsiteX63" fmla="*/ 546100 w 5397500"/>
              <a:gd name="connsiteY63" fmla="*/ 332740 h 6350000"/>
              <a:gd name="connsiteX64" fmla="*/ 546100 w 5397500"/>
              <a:gd name="connsiteY64" fmla="*/ 171450 h 6350000"/>
              <a:gd name="connsiteX65" fmla="*/ 615950 w 5397500"/>
              <a:gd name="connsiteY65" fmla="*/ 241300 h 6350000"/>
              <a:gd name="connsiteX66" fmla="*/ 546100 w 5397500"/>
              <a:gd name="connsiteY66" fmla="*/ 311150 h 6350000"/>
              <a:gd name="connsiteX67" fmla="*/ 546100 w 5397500"/>
              <a:gd name="connsiteY67" fmla="*/ 171450 h 6350000"/>
              <a:gd name="connsiteX68" fmla="*/ 791210 w 5397500"/>
              <a:gd name="connsiteY68" fmla="*/ 332740 h 6350000"/>
              <a:gd name="connsiteX69" fmla="*/ 883920 w 5397500"/>
              <a:gd name="connsiteY69" fmla="*/ 240030 h 6350000"/>
              <a:gd name="connsiteX70" fmla="*/ 791210 w 5397500"/>
              <a:gd name="connsiteY70" fmla="*/ 147320 h 6350000"/>
              <a:gd name="connsiteX71" fmla="*/ 698500 w 5397500"/>
              <a:gd name="connsiteY71" fmla="*/ 241300 h 6350000"/>
              <a:gd name="connsiteX72" fmla="*/ 791210 w 5397500"/>
              <a:gd name="connsiteY72" fmla="*/ 332740 h 6350000"/>
              <a:gd name="connsiteX73" fmla="*/ 791210 w 5397500"/>
              <a:gd name="connsiteY73" fmla="*/ 171450 h 6350000"/>
              <a:gd name="connsiteX74" fmla="*/ 861060 w 5397500"/>
              <a:gd name="connsiteY74" fmla="*/ 241300 h 6350000"/>
              <a:gd name="connsiteX75" fmla="*/ 791210 w 5397500"/>
              <a:gd name="connsiteY75" fmla="*/ 311150 h 6350000"/>
              <a:gd name="connsiteX76" fmla="*/ 721360 w 5397500"/>
              <a:gd name="connsiteY76" fmla="*/ 241300 h 6350000"/>
              <a:gd name="connsiteX77" fmla="*/ 791210 w 5397500"/>
              <a:gd name="connsiteY7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546100 w 5397500"/>
              <a:gd name="connsiteY57" fmla="*/ 332740 h 6350000"/>
              <a:gd name="connsiteX58" fmla="*/ 638810 w 5397500"/>
              <a:gd name="connsiteY58" fmla="*/ 240030 h 6350000"/>
              <a:gd name="connsiteX59" fmla="*/ 546100 w 5397500"/>
              <a:gd name="connsiteY59" fmla="*/ 148590 h 6350000"/>
              <a:gd name="connsiteX60" fmla="*/ 546100 w 5397500"/>
              <a:gd name="connsiteY60" fmla="*/ 332740 h 6350000"/>
              <a:gd name="connsiteX61" fmla="*/ 546100 w 5397500"/>
              <a:gd name="connsiteY61" fmla="*/ 171450 h 6350000"/>
              <a:gd name="connsiteX62" fmla="*/ 615950 w 5397500"/>
              <a:gd name="connsiteY62" fmla="*/ 241300 h 6350000"/>
              <a:gd name="connsiteX63" fmla="*/ 546100 w 5397500"/>
              <a:gd name="connsiteY63" fmla="*/ 311150 h 6350000"/>
              <a:gd name="connsiteX64" fmla="*/ 546100 w 5397500"/>
              <a:gd name="connsiteY64" fmla="*/ 171450 h 6350000"/>
              <a:gd name="connsiteX65" fmla="*/ 791210 w 5397500"/>
              <a:gd name="connsiteY65" fmla="*/ 332740 h 6350000"/>
              <a:gd name="connsiteX66" fmla="*/ 883920 w 5397500"/>
              <a:gd name="connsiteY66" fmla="*/ 240030 h 6350000"/>
              <a:gd name="connsiteX67" fmla="*/ 791210 w 5397500"/>
              <a:gd name="connsiteY67" fmla="*/ 147320 h 6350000"/>
              <a:gd name="connsiteX68" fmla="*/ 698500 w 5397500"/>
              <a:gd name="connsiteY68" fmla="*/ 241300 h 6350000"/>
              <a:gd name="connsiteX69" fmla="*/ 791210 w 5397500"/>
              <a:gd name="connsiteY69" fmla="*/ 332740 h 6350000"/>
              <a:gd name="connsiteX70" fmla="*/ 791210 w 5397500"/>
              <a:gd name="connsiteY70" fmla="*/ 171450 h 6350000"/>
              <a:gd name="connsiteX71" fmla="*/ 861060 w 5397500"/>
              <a:gd name="connsiteY71" fmla="*/ 241300 h 6350000"/>
              <a:gd name="connsiteX72" fmla="*/ 791210 w 5397500"/>
              <a:gd name="connsiteY72" fmla="*/ 311150 h 6350000"/>
              <a:gd name="connsiteX73" fmla="*/ 721360 w 5397500"/>
              <a:gd name="connsiteY73" fmla="*/ 241300 h 6350000"/>
              <a:gd name="connsiteX74" fmla="*/ 791210 w 5397500"/>
              <a:gd name="connsiteY7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209550 w 5397500"/>
              <a:gd name="connsiteY53" fmla="*/ 24130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546100 w 5397500"/>
              <a:gd name="connsiteY56" fmla="*/ 332740 h 6350000"/>
              <a:gd name="connsiteX57" fmla="*/ 638810 w 5397500"/>
              <a:gd name="connsiteY57" fmla="*/ 240030 h 6350000"/>
              <a:gd name="connsiteX58" fmla="*/ 546100 w 5397500"/>
              <a:gd name="connsiteY58" fmla="*/ 148590 h 6350000"/>
              <a:gd name="connsiteX59" fmla="*/ 546100 w 5397500"/>
              <a:gd name="connsiteY59" fmla="*/ 332740 h 6350000"/>
              <a:gd name="connsiteX60" fmla="*/ 546100 w 5397500"/>
              <a:gd name="connsiteY60" fmla="*/ 171450 h 6350000"/>
              <a:gd name="connsiteX61" fmla="*/ 615950 w 5397500"/>
              <a:gd name="connsiteY61" fmla="*/ 241300 h 6350000"/>
              <a:gd name="connsiteX62" fmla="*/ 546100 w 5397500"/>
              <a:gd name="connsiteY62" fmla="*/ 311150 h 6350000"/>
              <a:gd name="connsiteX63" fmla="*/ 546100 w 5397500"/>
              <a:gd name="connsiteY63" fmla="*/ 171450 h 6350000"/>
              <a:gd name="connsiteX64" fmla="*/ 791210 w 5397500"/>
              <a:gd name="connsiteY64" fmla="*/ 332740 h 6350000"/>
              <a:gd name="connsiteX65" fmla="*/ 883920 w 5397500"/>
              <a:gd name="connsiteY65" fmla="*/ 240030 h 6350000"/>
              <a:gd name="connsiteX66" fmla="*/ 791210 w 5397500"/>
              <a:gd name="connsiteY66" fmla="*/ 147320 h 6350000"/>
              <a:gd name="connsiteX67" fmla="*/ 698500 w 5397500"/>
              <a:gd name="connsiteY67" fmla="*/ 241300 h 6350000"/>
              <a:gd name="connsiteX68" fmla="*/ 791210 w 5397500"/>
              <a:gd name="connsiteY68" fmla="*/ 332740 h 6350000"/>
              <a:gd name="connsiteX69" fmla="*/ 791210 w 5397500"/>
              <a:gd name="connsiteY69" fmla="*/ 171450 h 6350000"/>
              <a:gd name="connsiteX70" fmla="*/ 861060 w 5397500"/>
              <a:gd name="connsiteY70" fmla="*/ 241300 h 6350000"/>
              <a:gd name="connsiteX71" fmla="*/ 791210 w 5397500"/>
              <a:gd name="connsiteY71" fmla="*/ 311150 h 6350000"/>
              <a:gd name="connsiteX72" fmla="*/ 721360 w 5397500"/>
              <a:gd name="connsiteY72" fmla="*/ 241300 h 6350000"/>
              <a:gd name="connsiteX73" fmla="*/ 791210 w 5397500"/>
              <a:gd name="connsiteY73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1714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546100 w 5397500"/>
              <a:gd name="connsiteY60" fmla="*/ 171450 h 6350000"/>
              <a:gd name="connsiteX61" fmla="*/ 791210 w 5397500"/>
              <a:gd name="connsiteY61" fmla="*/ 332740 h 6350000"/>
              <a:gd name="connsiteX62" fmla="*/ 883920 w 5397500"/>
              <a:gd name="connsiteY62" fmla="*/ 240030 h 6350000"/>
              <a:gd name="connsiteX63" fmla="*/ 791210 w 5397500"/>
              <a:gd name="connsiteY63" fmla="*/ 147320 h 6350000"/>
              <a:gd name="connsiteX64" fmla="*/ 698500 w 5397500"/>
              <a:gd name="connsiteY64" fmla="*/ 241300 h 6350000"/>
              <a:gd name="connsiteX65" fmla="*/ 791210 w 5397500"/>
              <a:gd name="connsiteY65" fmla="*/ 332740 h 6350000"/>
              <a:gd name="connsiteX66" fmla="*/ 791210 w 5397500"/>
              <a:gd name="connsiteY66" fmla="*/ 171450 h 6350000"/>
              <a:gd name="connsiteX67" fmla="*/ 861060 w 5397500"/>
              <a:gd name="connsiteY67" fmla="*/ 241300 h 6350000"/>
              <a:gd name="connsiteX68" fmla="*/ 791210 w 5397500"/>
              <a:gd name="connsiteY68" fmla="*/ 311150 h 6350000"/>
              <a:gd name="connsiteX69" fmla="*/ 721360 w 5397500"/>
              <a:gd name="connsiteY69" fmla="*/ 241300 h 6350000"/>
              <a:gd name="connsiteX70" fmla="*/ 791210 w 5397500"/>
              <a:gd name="connsiteY7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3111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791210 w 5397500"/>
              <a:gd name="connsiteY60" fmla="*/ 332740 h 6350000"/>
              <a:gd name="connsiteX61" fmla="*/ 883920 w 5397500"/>
              <a:gd name="connsiteY61" fmla="*/ 240030 h 6350000"/>
              <a:gd name="connsiteX62" fmla="*/ 791210 w 5397500"/>
              <a:gd name="connsiteY62" fmla="*/ 147320 h 6350000"/>
              <a:gd name="connsiteX63" fmla="*/ 698500 w 5397500"/>
              <a:gd name="connsiteY63" fmla="*/ 241300 h 6350000"/>
              <a:gd name="connsiteX64" fmla="*/ 791210 w 5397500"/>
              <a:gd name="connsiteY64" fmla="*/ 332740 h 6350000"/>
              <a:gd name="connsiteX65" fmla="*/ 791210 w 5397500"/>
              <a:gd name="connsiteY65" fmla="*/ 171450 h 6350000"/>
              <a:gd name="connsiteX66" fmla="*/ 861060 w 5397500"/>
              <a:gd name="connsiteY66" fmla="*/ 241300 h 6350000"/>
              <a:gd name="connsiteX67" fmla="*/ 791210 w 5397500"/>
              <a:gd name="connsiteY67" fmla="*/ 311150 h 6350000"/>
              <a:gd name="connsiteX68" fmla="*/ 721360 w 5397500"/>
              <a:gd name="connsiteY68" fmla="*/ 241300 h 6350000"/>
              <a:gd name="connsiteX69" fmla="*/ 791210 w 5397500"/>
              <a:gd name="connsiteY6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698500 w 5397500"/>
              <a:gd name="connsiteY62" fmla="*/ 241300 h 6350000"/>
              <a:gd name="connsiteX63" fmla="*/ 791210 w 5397500"/>
              <a:gd name="connsiteY63" fmla="*/ 332740 h 6350000"/>
              <a:gd name="connsiteX64" fmla="*/ 791210 w 5397500"/>
              <a:gd name="connsiteY64" fmla="*/ 171450 h 6350000"/>
              <a:gd name="connsiteX65" fmla="*/ 861060 w 5397500"/>
              <a:gd name="connsiteY65" fmla="*/ 241300 h 6350000"/>
              <a:gd name="connsiteX66" fmla="*/ 791210 w 5397500"/>
              <a:gd name="connsiteY66" fmla="*/ 311150 h 6350000"/>
              <a:gd name="connsiteX67" fmla="*/ 721360 w 5397500"/>
              <a:gd name="connsiteY67" fmla="*/ 241300 h 6350000"/>
              <a:gd name="connsiteX68" fmla="*/ 791210 w 5397500"/>
              <a:gd name="connsiteY6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791210 w 5397500"/>
              <a:gd name="connsiteY62" fmla="*/ 332740 h 6350000"/>
              <a:gd name="connsiteX63" fmla="*/ 791210 w 5397500"/>
              <a:gd name="connsiteY63" fmla="*/ 171450 h 6350000"/>
              <a:gd name="connsiteX64" fmla="*/ 861060 w 5397500"/>
              <a:gd name="connsiteY64" fmla="*/ 241300 h 6350000"/>
              <a:gd name="connsiteX65" fmla="*/ 791210 w 5397500"/>
              <a:gd name="connsiteY65" fmla="*/ 311150 h 6350000"/>
              <a:gd name="connsiteX66" fmla="*/ 721360 w 5397500"/>
              <a:gd name="connsiteY66" fmla="*/ 241300 h 6350000"/>
              <a:gd name="connsiteX67" fmla="*/ 791210 w 5397500"/>
              <a:gd name="connsiteY6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791210 w 5397500"/>
              <a:gd name="connsiteY56" fmla="*/ 332740 h 6350000"/>
              <a:gd name="connsiteX57" fmla="*/ 883920 w 5397500"/>
              <a:gd name="connsiteY57" fmla="*/ 240030 h 6350000"/>
              <a:gd name="connsiteX58" fmla="*/ 791210 w 5397500"/>
              <a:gd name="connsiteY58" fmla="*/ 147320 h 6350000"/>
              <a:gd name="connsiteX59" fmla="*/ 791210 w 5397500"/>
              <a:gd name="connsiteY59" fmla="*/ 332740 h 6350000"/>
              <a:gd name="connsiteX60" fmla="*/ 791210 w 5397500"/>
              <a:gd name="connsiteY60" fmla="*/ 171450 h 6350000"/>
              <a:gd name="connsiteX61" fmla="*/ 861060 w 5397500"/>
              <a:gd name="connsiteY61" fmla="*/ 241300 h 6350000"/>
              <a:gd name="connsiteX62" fmla="*/ 791210 w 5397500"/>
              <a:gd name="connsiteY62" fmla="*/ 311150 h 6350000"/>
              <a:gd name="connsiteX63" fmla="*/ 721360 w 5397500"/>
              <a:gd name="connsiteY63" fmla="*/ 241300 h 6350000"/>
              <a:gd name="connsiteX64" fmla="*/ 791210 w 5397500"/>
              <a:gd name="connsiteY6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1714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61" fmla="*/ 791210 w 5397500"/>
              <a:gd name="connsiteY6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21360 w 5397500"/>
              <a:gd name="connsiteY57" fmla="*/ 24130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3111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14732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lnTo>
                  <a:pt x="5147310" y="6350000"/>
                </a:lnTo>
                <a:lnTo>
                  <a:pt x="5148580" y="6350000"/>
                </a:lnTo>
                <a:lnTo>
                  <a:pt x="5151120" y="6350000"/>
                </a:ln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</a:path>
            </a:pathLst>
          </a:custGeom>
          <a:solidFill>
            <a:srgbClr val="152544"/>
          </a:solid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07B39-206C-20C8-A00D-C42DB58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7402" y="2037629"/>
            <a:ext cx="8849493" cy="78503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50CAC4-1C34-EC6E-7E37-F72FF9C10C88}"/>
              </a:ext>
            </a:extLst>
          </p:cNvPr>
          <p:cNvSpPr/>
          <p:nvPr/>
        </p:nvSpPr>
        <p:spPr>
          <a:xfrm>
            <a:off x="11787686" y="9239607"/>
            <a:ext cx="5069209" cy="104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D075B7-A4A3-D7CE-7119-CB02C9B8F1FB}"/>
              </a:ext>
            </a:extLst>
          </p:cNvPr>
          <p:cNvCxnSpPr>
            <a:cxnSpLocks/>
          </p:cNvCxnSpPr>
          <p:nvPr/>
        </p:nvCxnSpPr>
        <p:spPr>
          <a:xfrm>
            <a:off x="10896600" y="9244011"/>
            <a:ext cx="5960295" cy="0"/>
          </a:xfrm>
          <a:prstGeom prst="line">
            <a:avLst/>
          </a:prstGeom>
          <a:ln w="28575">
            <a:solidFill>
              <a:srgbClr val="15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378B0-ED00-F915-0711-25063CE9D1C3}"/>
              </a:ext>
            </a:extLst>
          </p:cNvPr>
          <p:cNvSpPr txBox="1"/>
          <p:nvPr/>
        </p:nvSpPr>
        <p:spPr>
          <a:xfrm>
            <a:off x="1297631" y="6614648"/>
            <a:ext cx="6192948" cy="186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🧁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온라인 상품 판매 페이지 구현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🧁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상품 데이터 작성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🧁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상품페이지 기능 추가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E8DFC-4AFC-AD8A-77E3-E3C48872BC42}"/>
              </a:ext>
            </a:extLst>
          </p:cNvPr>
          <p:cNvSpPr txBox="1"/>
          <p:nvPr/>
        </p:nvSpPr>
        <p:spPr>
          <a:xfrm rot="21182610">
            <a:off x="1859558" y="2995856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마카롱맛</a:t>
            </a:r>
            <a:r>
              <a:rPr lang="ko-KR" altLang="en-US" sz="3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600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6C50E3-9108-3F9C-6CA1-C8D993F23A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295" y="1231804"/>
            <a:ext cx="1491657" cy="226800"/>
            <a:chOff x="8915400" y="1377966"/>
            <a:chExt cx="1712210" cy="260334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07CA49A-A3D7-DC14-F6FA-E5ABED184C47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D7253F16-3D80-D6EC-B5ED-7FB86EE5856D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09058AA-E937-9D0B-DC0B-D1539E8CD725}"/>
                </a:ext>
              </a:extLst>
            </p:cNvPr>
            <p:cNvSpPr/>
            <p:nvPr/>
          </p:nvSpPr>
          <p:spPr>
            <a:xfrm>
              <a:off x="965576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DB5B922-021F-5C58-825A-F4DDB5B71BF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3C60675-03B2-B1CB-63D9-0F1595CB676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  <p:extLst>
      <p:ext uri="{BB962C8B-B14F-4D97-AF65-F5344CB8AC3E}">
        <p14:creationId xmlns:p14="http://schemas.microsoft.com/office/powerpoint/2010/main" val="1986397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1B207F-B23E-E771-7042-74E390FB367E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FAE6C6-7B49-F293-4883-490D96334FA0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D98951-F3D0-D749-1AFB-D5D709EA00AA}"/>
              </a:ext>
            </a:extLst>
          </p:cNvPr>
          <p:cNvGrpSpPr/>
          <p:nvPr/>
        </p:nvGrpSpPr>
        <p:grpSpPr>
          <a:xfrm>
            <a:off x="2514600" y="1018935"/>
            <a:ext cx="1712210" cy="260334"/>
            <a:chOff x="8915400" y="1377966"/>
            <a:chExt cx="1712210" cy="26033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A36B415-2BC9-26F2-EA4B-835712D9369D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41720A-22BE-6FAF-5424-860733A257A3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705FB32-D03E-06B2-E099-16DF793F682F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7D160C7-13ED-AE79-AB9C-4C3987B110DB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DCA81C4-44D7-BCA0-A7CB-317D0BEA3D3E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59"/>
          <a:stretch/>
        </p:blipFill>
        <p:spPr>
          <a:xfrm>
            <a:off x="8805283" y="2174677"/>
            <a:ext cx="8050603" cy="6428025"/>
          </a:xfrm>
          <a:prstGeom prst="rect">
            <a:avLst/>
          </a:prstGeom>
        </p:spPr>
      </p:pic>
      <p:sp>
        <p:nvSpPr>
          <p:cNvPr id="21" name="TextBox 14"/>
          <p:cNvSpPr txBox="1"/>
          <p:nvPr/>
        </p:nvSpPr>
        <p:spPr>
          <a:xfrm>
            <a:off x="1676400" y="1088999"/>
            <a:ext cx="11506200" cy="993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🧁</a:t>
            </a:r>
            <a:r>
              <a:rPr lang="ko-KR" altLang="en-US" sz="4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입력한 데이터로</a:t>
            </a:r>
            <a:r>
              <a:rPr lang="en-US" altLang="ko-KR" sz="4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ko-KR" altLang="en-US" sz="4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페이지 만들기</a:t>
            </a:r>
            <a:endParaRPr lang="en-US" sz="40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485" y="7314846"/>
            <a:ext cx="2039460" cy="1997501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70" y="2240657"/>
            <a:ext cx="3104975" cy="4708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2240657"/>
            <a:ext cx="3112461" cy="4708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오른쪽 화살표 24"/>
          <p:cNvSpPr/>
          <p:nvPr/>
        </p:nvSpPr>
        <p:spPr>
          <a:xfrm rot="5400000" flipV="1">
            <a:off x="2876323" y="7126299"/>
            <a:ext cx="865016" cy="412597"/>
          </a:xfrm>
          <a:prstGeom prst="rightArrow">
            <a:avLst>
              <a:gd name="adj1" fmla="val 36065"/>
              <a:gd name="adj2" fmla="val 66121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157" y="7306424"/>
            <a:ext cx="2049203" cy="1997500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오른쪽 화살표 29"/>
          <p:cNvSpPr/>
          <p:nvPr/>
        </p:nvSpPr>
        <p:spPr>
          <a:xfrm rot="5400000" flipV="1">
            <a:off x="6177286" y="7126300"/>
            <a:ext cx="865016" cy="412597"/>
          </a:xfrm>
          <a:prstGeom prst="rightArrow">
            <a:avLst>
              <a:gd name="adj1" fmla="val 36065"/>
              <a:gd name="adj2" fmla="val 66121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1B207F-B23E-E771-7042-74E390FB367E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FAE6C6-7B49-F293-4883-490D96334FA0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D98951-F3D0-D749-1AFB-D5D709EA00AA}"/>
              </a:ext>
            </a:extLst>
          </p:cNvPr>
          <p:cNvGrpSpPr/>
          <p:nvPr/>
        </p:nvGrpSpPr>
        <p:grpSpPr>
          <a:xfrm>
            <a:off x="2514600" y="1018935"/>
            <a:ext cx="1712210" cy="260334"/>
            <a:chOff x="8915400" y="1377966"/>
            <a:chExt cx="1712210" cy="26033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A36B415-2BC9-26F2-EA4B-835712D9369D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41720A-22BE-6FAF-5424-860733A257A3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705FB32-D03E-06B2-E099-16DF793F682F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7D160C7-13ED-AE79-AB9C-4C3987B110DB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DCA81C4-44D7-BCA0-A7CB-317D0BEA3D3E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21" name="TextBox 14"/>
          <p:cNvSpPr txBox="1"/>
          <p:nvPr/>
        </p:nvSpPr>
        <p:spPr>
          <a:xfrm>
            <a:off x="1676400" y="1088999"/>
            <a:ext cx="11506200" cy="993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🧁</a:t>
            </a:r>
            <a:r>
              <a:rPr lang="ko-KR" altLang="en-US" sz="4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입력한 데이터로</a:t>
            </a:r>
            <a:r>
              <a:rPr lang="en-US" altLang="ko-KR" sz="4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ko-KR" altLang="en-US" sz="4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페이지 만들기</a:t>
            </a:r>
            <a:endParaRPr lang="en-US" sz="40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85" y="7314846"/>
            <a:ext cx="2039460" cy="1997501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70" y="2240657"/>
            <a:ext cx="3104975" cy="4708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240657"/>
            <a:ext cx="3112461" cy="4708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오른쪽 화살표 24"/>
          <p:cNvSpPr/>
          <p:nvPr/>
        </p:nvSpPr>
        <p:spPr>
          <a:xfrm rot="5400000" flipV="1">
            <a:off x="2876323" y="7126299"/>
            <a:ext cx="865016" cy="412597"/>
          </a:xfrm>
          <a:prstGeom prst="rightArrow">
            <a:avLst>
              <a:gd name="adj1" fmla="val 36065"/>
              <a:gd name="adj2" fmla="val 66121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157" y="7306424"/>
            <a:ext cx="2049203" cy="1997500"/>
          </a:xfrm>
          <a:prstGeom prst="ellipse">
            <a:avLst/>
          </a:prstGeom>
          <a:ln w="635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오른쪽 화살표 29"/>
          <p:cNvSpPr/>
          <p:nvPr/>
        </p:nvSpPr>
        <p:spPr>
          <a:xfrm rot="5400000" flipV="1">
            <a:off x="6177286" y="7126300"/>
            <a:ext cx="865016" cy="412597"/>
          </a:xfrm>
          <a:prstGeom prst="rightArrow">
            <a:avLst>
              <a:gd name="adj1" fmla="val 36065"/>
              <a:gd name="adj2" fmla="val 66121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4C694B4-0BF2-B61E-7D16-CC2607D1A19C}"/>
              </a:ext>
            </a:extLst>
          </p:cNvPr>
          <p:cNvSpPr txBox="1"/>
          <p:nvPr/>
        </p:nvSpPr>
        <p:spPr>
          <a:xfrm>
            <a:off x="9495016" y="1573801"/>
            <a:ext cx="8392374" cy="538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🧁</a:t>
            </a:r>
            <a:r>
              <a:rPr lang="ko-KR" alt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첫 화면 아이템 개수</a:t>
            </a:r>
            <a:r>
              <a:rPr lang="en-US" altLang="ko-KR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en-US" altLang="ko-KR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imgPage</a:t>
            </a:r>
            <a:r>
              <a:rPr lang="en-US" altLang="ko-KR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- 9</a:t>
            </a:r>
            <a:r>
              <a:rPr lang="ko-KR" alt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개씩 배열 나타내기</a:t>
            </a:r>
            <a:endParaRPr lang="en-US" sz="24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7F3FB2A-D1E2-BA53-5AB2-B4DCD6E3C7EF}"/>
              </a:ext>
            </a:extLst>
          </p:cNvPr>
          <p:cNvSpPr txBox="1"/>
          <p:nvPr/>
        </p:nvSpPr>
        <p:spPr>
          <a:xfrm>
            <a:off x="9523004" y="6752149"/>
            <a:ext cx="7319192" cy="1160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🧁</a:t>
            </a:r>
            <a:r>
              <a:rPr lang="ko-KR" alt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아이템 개수</a:t>
            </a:r>
            <a:r>
              <a:rPr lang="en-US" altLang="ko-KR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en-US" altLang="ko-KR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imgPage</a:t>
            </a:r>
            <a:r>
              <a:rPr lang="en-US" altLang="ko-KR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9</a:t>
            </a:r>
            <a:r>
              <a:rPr lang="ko-KR" alt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 이상 등록 시</a:t>
            </a:r>
            <a:r>
              <a:rPr lang="en-US" altLang="ko-KR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</a:t>
            </a:r>
          </a:p>
          <a:p>
            <a:pPr>
              <a:lnSpc>
                <a:spcPts val="4680"/>
              </a:lnSpc>
            </a:pPr>
            <a:r>
              <a:rPr lang="ko-KR" alt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   자동으로  순번 페이지 나타내기</a:t>
            </a:r>
            <a:endParaRPr lang="en-US" sz="24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06D381-7088-9795-EACB-3337DF7E4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470" y="2293642"/>
            <a:ext cx="7065778" cy="42659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22196A-E0AC-630D-2CDD-BEA74AA63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470" y="8045978"/>
            <a:ext cx="7065778" cy="11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2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배경"/>
          <p:cNvSpPr/>
          <p:nvPr/>
        </p:nvSpPr>
        <p:spPr>
          <a:xfrm flipH="1">
            <a:off x="10280599" y="1043513"/>
            <a:ext cx="6963887" cy="8199973"/>
          </a:xfrm>
          <a:custGeom>
            <a:avLst/>
            <a:gdLst/>
            <a:ahLst/>
            <a:cxnLst/>
            <a:rect l="l" t="t" r="r" b="b"/>
            <a:pathLst>
              <a:path w="5373370" h="6327140">
                <a:moveTo>
                  <a:pt x="5373370" y="610870"/>
                </a:moveTo>
                <a:lnTo>
                  <a:pt x="5373370" y="953770"/>
                </a:lnTo>
                <a:moveTo>
                  <a:pt x="5373370" y="953770"/>
                </a:moveTo>
                <a:lnTo>
                  <a:pt x="5373370" y="6079490"/>
                </a:lnTo>
                <a:cubicBezTo>
                  <a:pt x="5373370" y="6216650"/>
                  <a:pt x="5262880" y="6327140"/>
                  <a:pt x="5125720" y="6327140"/>
                </a:cubicBezTo>
                <a:lnTo>
                  <a:pt x="247650" y="6327140"/>
                </a:lnTo>
                <a:cubicBezTo>
                  <a:pt x="110490" y="6327140"/>
                  <a:pt x="0" y="6216650"/>
                  <a:pt x="0" y="6079490"/>
                </a:cubicBezTo>
                <a:lnTo>
                  <a:pt x="0" y="247650"/>
                </a:lnTo>
                <a:cubicBezTo>
                  <a:pt x="0" y="110490"/>
                  <a:pt x="110490" y="0"/>
                  <a:pt x="247650" y="0"/>
                </a:cubicBezTo>
                <a:lnTo>
                  <a:pt x="5125720" y="0"/>
                </a:lnTo>
                <a:cubicBezTo>
                  <a:pt x="5262880" y="0"/>
                  <a:pt x="5373370" y="110490"/>
                  <a:pt x="5373370" y="247650"/>
                </a:cubicBezTo>
                <a:lnTo>
                  <a:pt x="5373370" y="610870"/>
                </a:lnTo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CookieRunOTF Regular" panose="020B0600000101010101" pitchFamily="34" charset="-127"/>
            </a:endParaRPr>
          </a:p>
        </p:txBody>
      </p:sp>
      <p:sp>
        <p:nvSpPr>
          <p:cNvPr id="4" name="스크롤바"/>
          <p:cNvSpPr/>
          <p:nvPr/>
        </p:nvSpPr>
        <p:spPr>
          <a:xfrm>
            <a:off x="16938346" y="1639336"/>
            <a:ext cx="306141" cy="7605796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5" name="위 프레임"/>
          <p:cNvSpPr/>
          <p:nvPr/>
        </p:nvSpPr>
        <p:spPr>
          <a:xfrm>
            <a:off x="10280599" y="1043513"/>
            <a:ext cx="6963887" cy="5502311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rgbClr val="832B42"/>
          </a:solidFill>
        </p:spPr>
      </p:sp>
      <p:sp>
        <p:nvSpPr>
          <p:cNvPr id="9" name="TextBox 9"/>
          <p:cNvSpPr txBox="1"/>
          <p:nvPr/>
        </p:nvSpPr>
        <p:spPr>
          <a:xfrm>
            <a:off x="759865" y="980144"/>
            <a:ext cx="8610599" cy="1054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지금 발표하고 있는 쿠키는</a:t>
            </a:r>
            <a:r>
              <a:rPr lang="en-US" altLang="ko-KR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....</a:t>
            </a:r>
            <a:endParaRPr lang="en-US" sz="60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외곽 프레임"/>
          <p:cNvSpPr/>
          <p:nvPr/>
        </p:nvSpPr>
        <p:spPr>
          <a:xfrm>
            <a:off x="10265786" y="1028700"/>
            <a:ext cx="6995160" cy="8229600"/>
          </a:xfrm>
          <a:custGeom>
            <a:avLst/>
            <a:gdLst>
              <a:gd name="connsiteX0" fmla="*/ 6638702 w 6899052"/>
              <a:gd name="connsiteY0" fmla="*/ 0 h 6350000"/>
              <a:gd name="connsiteX1" fmla="*/ 1760632 w 6899052"/>
              <a:gd name="connsiteY1" fmla="*/ 0 h 6350000"/>
              <a:gd name="connsiteX2" fmla="*/ 1501552 w 6899052"/>
              <a:gd name="connsiteY2" fmla="*/ 259080 h 6350000"/>
              <a:gd name="connsiteX3" fmla="*/ 1501552 w 6899052"/>
              <a:gd name="connsiteY3" fmla="*/ 6090920 h 6350000"/>
              <a:gd name="connsiteX4" fmla="*/ 1760632 w 6899052"/>
              <a:gd name="connsiteY4" fmla="*/ 6350000 h 6350000"/>
              <a:gd name="connsiteX5" fmla="*/ 6638702 w 6899052"/>
              <a:gd name="connsiteY5" fmla="*/ 6350000 h 6350000"/>
              <a:gd name="connsiteX6" fmla="*/ 6648862 w 6899052"/>
              <a:gd name="connsiteY6" fmla="*/ 6350000 h 6350000"/>
              <a:gd name="connsiteX7" fmla="*/ 6650132 w 6899052"/>
              <a:gd name="connsiteY7" fmla="*/ 6350000 h 6350000"/>
              <a:gd name="connsiteX8" fmla="*/ 6652672 w 6899052"/>
              <a:gd name="connsiteY8" fmla="*/ 6350000 h 6350000"/>
              <a:gd name="connsiteX9" fmla="*/ 6899052 w 6899052"/>
              <a:gd name="connsiteY9" fmla="*/ 6092190 h 6350000"/>
              <a:gd name="connsiteX10" fmla="*/ 6899052 w 6899052"/>
              <a:gd name="connsiteY10" fmla="*/ 4145280 h 6350000"/>
              <a:gd name="connsiteX11" fmla="*/ 6899052 w 6899052"/>
              <a:gd name="connsiteY11" fmla="*/ 2406650 h 6350000"/>
              <a:gd name="connsiteX12" fmla="*/ 6899052 w 6899052"/>
              <a:gd name="connsiteY12" fmla="*/ 471170 h 6350000"/>
              <a:gd name="connsiteX13" fmla="*/ 6899052 w 6899052"/>
              <a:gd name="connsiteY13" fmla="*/ 259080 h 6350000"/>
              <a:gd name="connsiteX14" fmla="*/ 6638702 w 6899052"/>
              <a:gd name="connsiteY14" fmla="*/ 0 h 6350000"/>
              <a:gd name="connsiteX15" fmla="*/ 1760632 w 6899052"/>
              <a:gd name="connsiteY15" fmla="*/ 22860 h 6350000"/>
              <a:gd name="connsiteX16" fmla="*/ 6638702 w 6899052"/>
              <a:gd name="connsiteY16" fmla="*/ 22860 h 6350000"/>
              <a:gd name="connsiteX17" fmla="*/ 6874922 w 6899052"/>
              <a:gd name="connsiteY17" fmla="*/ 259080 h 6350000"/>
              <a:gd name="connsiteX18" fmla="*/ 6874922 w 6899052"/>
              <a:gd name="connsiteY18" fmla="*/ 459740 h 6350000"/>
              <a:gd name="connsiteX19" fmla="*/ 6648862 w 6899052"/>
              <a:gd name="connsiteY19" fmla="*/ 459740 h 6350000"/>
              <a:gd name="connsiteX20" fmla="*/ 1524412 w 6899052"/>
              <a:gd name="connsiteY20" fmla="*/ 459740 h 6350000"/>
              <a:gd name="connsiteX21" fmla="*/ 1524412 w 6899052"/>
              <a:gd name="connsiteY21" fmla="*/ 259080 h 6350000"/>
              <a:gd name="connsiteX22" fmla="*/ 1760632 w 6899052"/>
              <a:gd name="connsiteY22" fmla="*/ 22860 h 6350000"/>
              <a:gd name="connsiteX23" fmla="*/ 1524412 w 6899052"/>
              <a:gd name="connsiteY23" fmla="*/ 6090920 h 6350000"/>
              <a:gd name="connsiteX24" fmla="*/ 1524412 w 6899052"/>
              <a:gd name="connsiteY24" fmla="*/ 481330 h 6350000"/>
              <a:gd name="connsiteX25" fmla="*/ 6638702 w 6899052"/>
              <a:gd name="connsiteY25" fmla="*/ 481330 h 6350000"/>
              <a:gd name="connsiteX26" fmla="*/ 6638702 w 6899052"/>
              <a:gd name="connsiteY26" fmla="*/ 6327140 h 6350000"/>
              <a:gd name="connsiteX27" fmla="*/ 1760632 w 6899052"/>
              <a:gd name="connsiteY27" fmla="*/ 6327140 h 6350000"/>
              <a:gd name="connsiteX28" fmla="*/ 1524412 w 6899052"/>
              <a:gd name="connsiteY28" fmla="*/ 6090920 h 6350000"/>
              <a:gd name="connsiteX29" fmla="*/ 6874922 w 6899052"/>
              <a:gd name="connsiteY29" fmla="*/ 6090920 h 6350000"/>
              <a:gd name="connsiteX30" fmla="*/ 6660292 w 6899052"/>
              <a:gd name="connsiteY30" fmla="*/ 6325870 h 6350000"/>
              <a:gd name="connsiteX31" fmla="*/ 6660292 w 6899052"/>
              <a:gd name="connsiteY31" fmla="*/ 4216400 h 6350000"/>
              <a:gd name="connsiteX32" fmla="*/ 6761892 w 6899052"/>
              <a:gd name="connsiteY32" fmla="*/ 4269740 h 6350000"/>
              <a:gd name="connsiteX33" fmla="*/ 6772052 w 6899052"/>
              <a:gd name="connsiteY33" fmla="*/ 4269740 h 6350000"/>
              <a:gd name="connsiteX34" fmla="*/ 6873652 w 6899052"/>
              <a:gd name="connsiteY34" fmla="*/ 4216400 h 6350000"/>
              <a:gd name="connsiteX35" fmla="*/ 6873652 w 6899052"/>
              <a:gd name="connsiteY35" fmla="*/ 6090920 h 6350000"/>
              <a:gd name="connsiteX36" fmla="*/ 6874922 w 6899052"/>
              <a:gd name="connsiteY36" fmla="*/ 6090920 h 6350000"/>
              <a:gd name="connsiteX37" fmla="*/ 6660292 w 6899052"/>
              <a:gd name="connsiteY37" fmla="*/ 4145280 h 6350000"/>
              <a:gd name="connsiteX38" fmla="*/ 6660292 w 6899052"/>
              <a:gd name="connsiteY38" fmla="*/ 2406650 h 6350000"/>
              <a:gd name="connsiteX39" fmla="*/ 6761892 w 6899052"/>
              <a:gd name="connsiteY39" fmla="*/ 2305050 h 6350000"/>
              <a:gd name="connsiteX40" fmla="*/ 6772052 w 6899052"/>
              <a:gd name="connsiteY40" fmla="*/ 2305050 h 6350000"/>
              <a:gd name="connsiteX41" fmla="*/ 6873652 w 6899052"/>
              <a:gd name="connsiteY41" fmla="*/ 2406650 h 6350000"/>
              <a:gd name="connsiteX42" fmla="*/ 6873652 w 6899052"/>
              <a:gd name="connsiteY42" fmla="*/ 4145280 h 6350000"/>
              <a:gd name="connsiteX43" fmla="*/ 6772052 w 6899052"/>
              <a:gd name="connsiteY43" fmla="*/ 4246880 h 6350000"/>
              <a:gd name="connsiteX44" fmla="*/ 6761892 w 6899052"/>
              <a:gd name="connsiteY44" fmla="*/ 4246880 h 6350000"/>
              <a:gd name="connsiteX45" fmla="*/ 6660292 w 6899052"/>
              <a:gd name="connsiteY45" fmla="*/ 4145280 h 6350000"/>
              <a:gd name="connsiteX46" fmla="*/ 6773322 w 6899052"/>
              <a:gd name="connsiteY46" fmla="*/ 2282190 h 6350000"/>
              <a:gd name="connsiteX47" fmla="*/ 6763162 w 6899052"/>
              <a:gd name="connsiteY47" fmla="*/ 2282190 h 6350000"/>
              <a:gd name="connsiteX48" fmla="*/ 6661562 w 6899052"/>
              <a:gd name="connsiteY48" fmla="*/ 2335530 h 6350000"/>
              <a:gd name="connsiteX49" fmla="*/ 6661562 w 6899052"/>
              <a:gd name="connsiteY49" fmla="*/ 481330 h 6350000"/>
              <a:gd name="connsiteX50" fmla="*/ 6876192 w 6899052"/>
              <a:gd name="connsiteY50" fmla="*/ 481330 h 6350000"/>
              <a:gd name="connsiteX51" fmla="*/ 6876192 w 6899052"/>
              <a:gd name="connsiteY51" fmla="*/ 2334260 h 6350000"/>
              <a:gd name="connsiteX52" fmla="*/ 6773322 w 6899052"/>
              <a:gd name="connsiteY52" fmla="*/ 2282190 h 6350000"/>
              <a:gd name="connsiteX53" fmla="*/ 1803812 w 6899052"/>
              <a:gd name="connsiteY53" fmla="*/ 332740 h 6350000"/>
              <a:gd name="connsiteX54" fmla="*/ 1896522 w 6899052"/>
              <a:gd name="connsiteY54" fmla="*/ 240030 h 6350000"/>
              <a:gd name="connsiteX55" fmla="*/ 1803812 w 6899052"/>
              <a:gd name="connsiteY55" fmla="*/ 147320 h 6350000"/>
              <a:gd name="connsiteX56" fmla="*/ 1711102 w 6899052"/>
              <a:gd name="connsiteY56" fmla="*/ 241300 h 6350000"/>
              <a:gd name="connsiteX57" fmla="*/ 1803812 w 6899052"/>
              <a:gd name="connsiteY57" fmla="*/ 332740 h 6350000"/>
              <a:gd name="connsiteX58" fmla="*/ 726 w 6899052"/>
              <a:gd name="connsiteY58" fmla="*/ 494829 h 6350000"/>
              <a:gd name="connsiteX59" fmla="*/ 1873662 w 6899052"/>
              <a:gd name="connsiteY59" fmla="*/ 241300 h 6350000"/>
              <a:gd name="connsiteX60" fmla="*/ 1803812 w 6899052"/>
              <a:gd name="connsiteY60" fmla="*/ 311150 h 6350000"/>
              <a:gd name="connsiteX61" fmla="*/ 1733962 w 6899052"/>
              <a:gd name="connsiteY61" fmla="*/ 241300 h 6350000"/>
              <a:gd name="connsiteX62" fmla="*/ 726 w 6899052"/>
              <a:gd name="connsiteY62" fmla="*/ 494829 h 6350000"/>
              <a:gd name="connsiteX63" fmla="*/ 2047652 w 6899052"/>
              <a:gd name="connsiteY63" fmla="*/ 332740 h 6350000"/>
              <a:gd name="connsiteX64" fmla="*/ 2140362 w 6899052"/>
              <a:gd name="connsiteY64" fmla="*/ 240030 h 6350000"/>
              <a:gd name="connsiteX65" fmla="*/ 2047652 w 6899052"/>
              <a:gd name="connsiteY65" fmla="*/ 148590 h 6350000"/>
              <a:gd name="connsiteX66" fmla="*/ 1956212 w 6899052"/>
              <a:gd name="connsiteY66" fmla="*/ 241300 h 6350000"/>
              <a:gd name="connsiteX67" fmla="*/ 2047652 w 6899052"/>
              <a:gd name="connsiteY67" fmla="*/ 332740 h 6350000"/>
              <a:gd name="connsiteX68" fmla="*/ 2047652 w 6899052"/>
              <a:gd name="connsiteY68" fmla="*/ 171450 h 6350000"/>
              <a:gd name="connsiteX69" fmla="*/ 2117502 w 6899052"/>
              <a:gd name="connsiteY69" fmla="*/ 241300 h 6350000"/>
              <a:gd name="connsiteX70" fmla="*/ 2047652 w 6899052"/>
              <a:gd name="connsiteY70" fmla="*/ 311150 h 6350000"/>
              <a:gd name="connsiteX71" fmla="*/ 1977802 w 6899052"/>
              <a:gd name="connsiteY71" fmla="*/ 241300 h 6350000"/>
              <a:gd name="connsiteX72" fmla="*/ 2047652 w 6899052"/>
              <a:gd name="connsiteY72" fmla="*/ 171450 h 6350000"/>
              <a:gd name="connsiteX73" fmla="*/ 2292762 w 6899052"/>
              <a:gd name="connsiteY73" fmla="*/ 332740 h 6350000"/>
              <a:gd name="connsiteX74" fmla="*/ 2385472 w 6899052"/>
              <a:gd name="connsiteY74" fmla="*/ 240030 h 6350000"/>
              <a:gd name="connsiteX75" fmla="*/ 2292762 w 6899052"/>
              <a:gd name="connsiteY75" fmla="*/ 147320 h 6350000"/>
              <a:gd name="connsiteX76" fmla="*/ 2200052 w 6899052"/>
              <a:gd name="connsiteY76" fmla="*/ 241300 h 6350000"/>
              <a:gd name="connsiteX77" fmla="*/ 2292762 w 6899052"/>
              <a:gd name="connsiteY77" fmla="*/ 332740 h 6350000"/>
              <a:gd name="connsiteX78" fmla="*/ 2292762 w 6899052"/>
              <a:gd name="connsiteY78" fmla="*/ 171450 h 6350000"/>
              <a:gd name="connsiteX79" fmla="*/ 2362612 w 6899052"/>
              <a:gd name="connsiteY79" fmla="*/ 241300 h 6350000"/>
              <a:gd name="connsiteX80" fmla="*/ 2292762 w 6899052"/>
              <a:gd name="connsiteY80" fmla="*/ 311150 h 6350000"/>
              <a:gd name="connsiteX81" fmla="*/ 2222912 w 6899052"/>
              <a:gd name="connsiteY81" fmla="*/ 241300 h 6350000"/>
              <a:gd name="connsiteX82" fmla="*/ 2292762 w 6899052"/>
              <a:gd name="connsiteY82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302260 w 5397500"/>
              <a:gd name="connsiteY55" fmla="*/ 147320 h 6350000"/>
              <a:gd name="connsiteX56" fmla="*/ 209550 w 5397500"/>
              <a:gd name="connsiteY56" fmla="*/ 241300 h 6350000"/>
              <a:gd name="connsiteX57" fmla="*/ 302260 w 5397500"/>
              <a:gd name="connsiteY57" fmla="*/ 332740 h 6350000"/>
              <a:gd name="connsiteX58" fmla="*/ 232410 w 5397500"/>
              <a:gd name="connsiteY58" fmla="*/ 241300 h 6350000"/>
              <a:gd name="connsiteX59" fmla="*/ 372110 w 5397500"/>
              <a:gd name="connsiteY59" fmla="*/ 241300 h 6350000"/>
              <a:gd name="connsiteX60" fmla="*/ 302260 w 5397500"/>
              <a:gd name="connsiteY60" fmla="*/ 311150 h 6350000"/>
              <a:gd name="connsiteX61" fmla="*/ 232410 w 5397500"/>
              <a:gd name="connsiteY61" fmla="*/ 241300 h 6350000"/>
              <a:gd name="connsiteX62" fmla="*/ 546100 w 5397500"/>
              <a:gd name="connsiteY62" fmla="*/ 332740 h 6350000"/>
              <a:gd name="connsiteX63" fmla="*/ 638810 w 5397500"/>
              <a:gd name="connsiteY63" fmla="*/ 240030 h 6350000"/>
              <a:gd name="connsiteX64" fmla="*/ 546100 w 5397500"/>
              <a:gd name="connsiteY64" fmla="*/ 148590 h 6350000"/>
              <a:gd name="connsiteX65" fmla="*/ 454660 w 5397500"/>
              <a:gd name="connsiteY65" fmla="*/ 241300 h 6350000"/>
              <a:gd name="connsiteX66" fmla="*/ 546100 w 5397500"/>
              <a:gd name="connsiteY66" fmla="*/ 332740 h 6350000"/>
              <a:gd name="connsiteX67" fmla="*/ 546100 w 5397500"/>
              <a:gd name="connsiteY67" fmla="*/ 171450 h 6350000"/>
              <a:gd name="connsiteX68" fmla="*/ 615950 w 5397500"/>
              <a:gd name="connsiteY68" fmla="*/ 241300 h 6350000"/>
              <a:gd name="connsiteX69" fmla="*/ 546100 w 5397500"/>
              <a:gd name="connsiteY69" fmla="*/ 311150 h 6350000"/>
              <a:gd name="connsiteX70" fmla="*/ 476250 w 5397500"/>
              <a:gd name="connsiteY70" fmla="*/ 241300 h 6350000"/>
              <a:gd name="connsiteX71" fmla="*/ 546100 w 5397500"/>
              <a:gd name="connsiteY71" fmla="*/ 171450 h 6350000"/>
              <a:gd name="connsiteX72" fmla="*/ 791210 w 5397500"/>
              <a:gd name="connsiteY72" fmla="*/ 332740 h 6350000"/>
              <a:gd name="connsiteX73" fmla="*/ 883920 w 5397500"/>
              <a:gd name="connsiteY73" fmla="*/ 240030 h 6350000"/>
              <a:gd name="connsiteX74" fmla="*/ 791210 w 5397500"/>
              <a:gd name="connsiteY74" fmla="*/ 147320 h 6350000"/>
              <a:gd name="connsiteX75" fmla="*/ 698500 w 5397500"/>
              <a:gd name="connsiteY75" fmla="*/ 241300 h 6350000"/>
              <a:gd name="connsiteX76" fmla="*/ 791210 w 5397500"/>
              <a:gd name="connsiteY76" fmla="*/ 332740 h 6350000"/>
              <a:gd name="connsiteX77" fmla="*/ 791210 w 5397500"/>
              <a:gd name="connsiteY77" fmla="*/ 171450 h 6350000"/>
              <a:gd name="connsiteX78" fmla="*/ 861060 w 5397500"/>
              <a:gd name="connsiteY78" fmla="*/ 241300 h 6350000"/>
              <a:gd name="connsiteX79" fmla="*/ 791210 w 5397500"/>
              <a:gd name="connsiteY79" fmla="*/ 311150 h 6350000"/>
              <a:gd name="connsiteX80" fmla="*/ 721360 w 5397500"/>
              <a:gd name="connsiteY80" fmla="*/ 241300 h 6350000"/>
              <a:gd name="connsiteX81" fmla="*/ 791210 w 5397500"/>
              <a:gd name="connsiteY8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476250 w 5397500"/>
              <a:gd name="connsiteY69" fmla="*/ 241300 h 6350000"/>
              <a:gd name="connsiteX70" fmla="*/ 546100 w 5397500"/>
              <a:gd name="connsiteY70" fmla="*/ 171450 h 6350000"/>
              <a:gd name="connsiteX71" fmla="*/ 791210 w 5397500"/>
              <a:gd name="connsiteY71" fmla="*/ 332740 h 6350000"/>
              <a:gd name="connsiteX72" fmla="*/ 883920 w 5397500"/>
              <a:gd name="connsiteY72" fmla="*/ 240030 h 6350000"/>
              <a:gd name="connsiteX73" fmla="*/ 791210 w 5397500"/>
              <a:gd name="connsiteY73" fmla="*/ 147320 h 6350000"/>
              <a:gd name="connsiteX74" fmla="*/ 698500 w 5397500"/>
              <a:gd name="connsiteY74" fmla="*/ 241300 h 6350000"/>
              <a:gd name="connsiteX75" fmla="*/ 791210 w 5397500"/>
              <a:gd name="connsiteY75" fmla="*/ 332740 h 6350000"/>
              <a:gd name="connsiteX76" fmla="*/ 791210 w 5397500"/>
              <a:gd name="connsiteY76" fmla="*/ 171450 h 6350000"/>
              <a:gd name="connsiteX77" fmla="*/ 861060 w 5397500"/>
              <a:gd name="connsiteY77" fmla="*/ 241300 h 6350000"/>
              <a:gd name="connsiteX78" fmla="*/ 791210 w 5397500"/>
              <a:gd name="connsiteY78" fmla="*/ 311150 h 6350000"/>
              <a:gd name="connsiteX79" fmla="*/ 721360 w 5397500"/>
              <a:gd name="connsiteY79" fmla="*/ 241300 h 6350000"/>
              <a:gd name="connsiteX80" fmla="*/ 791210 w 5397500"/>
              <a:gd name="connsiteY8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546100 w 5397500"/>
              <a:gd name="connsiteY69" fmla="*/ 171450 h 6350000"/>
              <a:gd name="connsiteX70" fmla="*/ 791210 w 5397500"/>
              <a:gd name="connsiteY70" fmla="*/ 332740 h 6350000"/>
              <a:gd name="connsiteX71" fmla="*/ 883920 w 5397500"/>
              <a:gd name="connsiteY71" fmla="*/ 240030 h 6350000"/>
              <a:gd name="connsiteX72" fmla="*/ 791210 w 5397500"/>
              <a:gd name="connsiteY72" fmla="*/ 147320 h 6350000"/>
              <a:gd name="connsiteX73" fmla="*/ 698500 w 5397500"/>
              <a:gd name="connsiteY73" fmla="*/ 241300 h 6350000"/>
              <a:gd name="connsiteX74" fmla="*/ 791210 w 5397500"/>
              <a:gd name="connsiteY74" fmla="*/ 332740 h 6350000"/>
              <a:gd name="connsiteX75" fmla="*/ 791210 w 5397500"/>
              <a:gd name="connsiteY75" fmla="*/ 171450 h 6350000"/>
              <a:gd name="connsiteX76" fmla="*/ 861060 w 5397500"/>
              <a:gd name="connsiteY76" fmla="*/ 241300 h 6350000"/>
              <a:gd name="connsiteX77" fmla="*/ 791210 w 5397500"/>
              <a:gd name="connsiteY77" fmla="*/ 311150 h 6350000"/>
              <a:gd name="connsiteX78" fmla="*/ 721360 w 5397500"/>
              <a:gd name="connsiteY78" fmla="*/ 241300 h 6350000"/>
              <a:gd name="connsiteX79" fmla="*/ 791210 w 5397500"/>
              <a:gd name="connsiteY7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546100 w 5397500"/>
              <a:gd name="connsiteY64" fmla="*/ 332740 h 6350000"/>
              <a:gd name="connsiteX65" fmla="*/ 546100 w 5397500"/>
              <a:gd name="connsiteY65" fmla="*/ 171450 h 6350000"/>
              <a:gd name="connsiteX66" fmla="*/ 615950 w 5397500"/>
              <a:gd name="connsiteY66" fmla="*/ 241300 h 6350000"/>
              <a:gd name="connsiteX67" fmla="*/ 546100 w 5397500"/>
              <a:gd name="connsiteY67" fmla="*/ 311150 h 6350000"/>
              <a:gd name="connsiteX68" fmla="*/ 546100 w 5397500"/>
              <a:gd name="connsiteY68" fmla="*/ 171450 h 6350000"/>
              <a:gd name="connsiteX69" fmla="*/ 791210 w 5397500"/>
              <a:gd name="connsiteY69" fmla="*/ 332740 h 6350000"/>
              <a:gd name="connsiteX70" fmla="*/ 883920 w 5397500"/>
              <a:gd name="connsiteY70" fmla="*/ 240030 h 6350000"/>
              <a:gd name="connsiteX71" fmla="*/ 791210 w 5397500"/>
              <a:gd name="connsiteY71" fmla="*/ 147320 h 6350000"/>
              <a:gd name="connsiteX72" fmla="*/ 698500 w 5397500"/>
              <a:gd name="connsiteY72" fmla="*/ 241300 h 6350000"/>
              <a:gd name="connsiteX73" fmla="*/ 791210 w 5397500"/>
              <a:gd name="connsiteY73" fmla="*/ 332740 h 6350000"/>
              <a:gd name="connsiteX74" fmla="*/ 791210 w 5397500"/>
              <a:gd name="connsiteY74" fmla="*/ 171450 h 6350000"/>
              <a:gd name="connsiteX75" fmla="*/ 861060 w 5397500"/>
              <a:gd name="connsiteY75" fmla="*/ 241300 h 6350000"/>
              <a:gd name="connsiteX76" fmla="*/ 791210 w 5397500"/>
              <a:gd name="connsiteY76" fmla="*/ 311150 h 6350000"/>
              <a:gd name="connsiteX77" fmla="*/ 721360 w 5397500"/>
              <a:gd name="connsiteY77" fmla="*/ 241300 h 6350000"/>
              <a:gd name="connsiteX78" fmla="*/ 791210 w 5397500"/>
              <a:gd name="connsiteY7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02260 w 5397500"/>
              <a:gd name="connsiteY58" fmla="*/ 311150 h 6350000"/>
              <a:gd name="connsiteX59" fmla="*/ 232410 w 5397500"/>
              <a:gd name="connsiteY59" fmla="*/ 241300 h 6350000"/>
              <a:gd name="connsiteX60" fmla="*/ 546100 w 5397500"/>
              <a:gd name="connsiteY60" fmla="*/ 332740 h 6350000"/>
              <a:gd name="connsiteX61" fmla="*/ 638810 w 5397500"/>
              <a:gd name="connsiteY61" fmla="*/ 240030 h 6350000"/>
              <a:gd name="connsiteX62" fmla="*/ 546100 w 5397500"/>
              <a:gd name="connsiteY62" fmla="*/ 148590 h 6350000"/>
              <a:gd name="connsiteX63" fmla="*/ 546100 w 5397500"/>
              <a:gd name="connsiteY63" fmla="*/ 332740 h 6350000"/>
              <a:gd name="connsiteX64" fmla="*/ 546100 w 5397500"/>
              <a:gd name="connsiteY64" fmla="*/ 171450 h 6350000"/>
              <a:gd name="connsiteX65" fmla="*/ 615950 w 5397500"/>
              <a:gd name="connsiteY65" fmla="*/ 241300 h 6350000"/>
              <a:gd name="connsiteX66" fmla="*/ 546100 w 5397500"/>
              <a:gd name="connsiteY66" fmla="*/ 311150 h 6350000"/>
              <a:gd name="connsiteX67" fmla="*/ 546100 w 5397500"/>
              <a:gd name="connsiteY67" fmla="*/ 171450 h 6350000"/>
              <a:gd name="connsiteX68" fmla="*/ 791210 w 5397500"/>
              <a:gd name="connsiteY68" fmla="*/ 332740 h 6350000"/>
              <a:gd name="connsiteX69" fmla="*/ 883920 w 5397500"/>
              <a:gd name="connsiteY69" fmla="*/ 240030 h 6350000"/>
              <a:gd name="connsiteX70" fmla="*/ 791210 w 5397500"/>
              <a:gd name="connsiteY70" fmla="*/ 147320 h 6350000"/>
              <a:gd name="connsiteX71" fmla="*/ 698500 w 5397500"/>
              <a:gd name="connsiteY71" fmla="*/ 241300 h 6350000"/>
              <a:gd name="connsiteX72" fmla="*/ 791210 w 5397500"/>
              <a:gd name="connsiteY72" fmla="*/ 332740 h 6350000"/>
              <a:gd name="connsiteX73" fmla="*/ 791210 w 5397500"/>
              <a:gd name="connsiteY73" fmla="*/ 171450 h 6350000"/>
              <a:gd name="connsiteX74" fmla="*/ 861060 w 5397500"/>
              <a:gd name="connsiteY74" fmla="*/ 241300 h 6350000"/>
              <a:gd name="connsiteX75" fmla="*/ 791210 w 5397500"/>
              <a:gd name="connsiteY75" fmla="*/ 311150 h 6350000"/>
              <a:gd name="connsiteX76" fmla="*/ 721360 w 5397500"/>
              <a:gd name="connsiteY76" fmla="*/ 241300 h 6350000"/>
              <a:gd name="connsiteX77" fmla="*/ 791210 w 5397500"/>
              <a:gd name="connsiteY7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546100 w 5397500"/>
              <a:gd name="connsiteY57" fmla="*/ 332740 h 6350000"/>
              <a:gd name="connsiteX58" fmla="*/ 638810 w 5397500"/>
              <a:gd name="connsiteY58" fmla="*/ 240030 h 6350000"/>
              <a:gd name="connsiteX59" fmla="*/ 546100 w 5397500"/>
              <a:gd name="connsiteY59" fmla="*/ 148590 h 6350000"/>
              <a:gd name="connsiteX60" fmla="*/ 546100 w 5397500"/>
              <a:gd name="connsiteY60" fmla="*/ 332740 h 6350000"/>
              <a:gd name="connsiteX61" fmla="*/ 546100 w 5397500"/>
              <a:gd name="connsiteY61" fmla="*/ 171450 h 6350000"/>
              <a:gd name="connsiteX62" fmla="*/ 615950 w 5397500"/>
              <a:gd name="connsiteY62" fmla="*/ 241300 h 6350000"/>
              <a:gd name="connsiteX63" fmla="*/ 546100 w 5397500"/>
              <a:gd name="connsiteY63" fmla="*/ 311150 h 6350000"/>
              <a:gd name="connsiteX64" fmla="*/ 546100 w 5397500"/>
              <a:gd name="connsiteY64" fmla="*/ 171450 h 6350000"/>
              <a:gd name="connsiteX65" fmla="*/ 791210 w 5397500"/>
              <a:gd name="connsiteY65" fmla="*/ 332740 h 6350000"/>
              <a:gd name="connsiteX66" fmla="*/ 883920 w 5397500"/>
              <a:gd name="connsiteY66" fmla="*/ 240030 h 6350000"/>
              <a:gd name="connsiteX67" fmla="*/ 791210 w 5397500"/>
              <a:gd name="connsiteY67" fmla="*/ 147320 h 6350000"/>
              <a:gd name="connsiteX68" fmla="*/ 698500 w 5397500"/>
              <a:gd name="connsiteY68" fmla="*/ 241300 h 6350000"/>
              <a:gd name="connsiteX69" fmla="*/ 791210 w 5397500"/>
              <a:gd name="connsiteY69" fmla="*/ 332740 h 6350000"/>
              <a:gd name="connsiteX70" fmla="*/ 791210 w 5397500"/>
              <a:gd name="connsiteY70" fmla="*/ 171450 h 6350000"/>
              <a:gd name="connsiteX71" fmla="*/ 861060 w 5397500"/>
              <a:gd name="connsiteY71" fmla="*/ 241300 h 6350000"/>
              <a:gd name="connsiteX72" fmla="*/ 791210 w 5397500"/>
              <a:gd name="connsiteY72" fmla="*/ 311150 h 6350000"/>
              <a:gd name="connsiteX73" fmla="*/ 721360 w 5397500"/>
              <a:gd name="connsiteY73" fmla="*/ 241300 h 6350000"/>
              <a:gd name="connsiteX74" fmla="*/ 791210 w 5397500"/>
              <a:gd name="connsiteY7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209550 w 5397500"/>
              <a:gd name="connsiteY53" fmla="*/ 24130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546100 w 5397500"/>
              <a:gd name="connsiteY56" fmla="*/ 332740 h 6350000"/>
              <a:gd name="connsiteX57" fmla="*/ 638810 w 5397500"/>
              <a:gd name="connsiteY57" fmla="*/ 240030 h 6350000"/>
              <a:gd name="connsiteX58" fmla="*/ 546100 w 5397500"/>
              <a:gd name="connsiteY58" fmla="*/ 148590 h 6350000"/>
              <a:gd name="connsiteX59" fmla="*/ 546100 w 5397500"/>
              <a:gd name="connsiteY59" fmla="*/ 332740 h 6350000"/>
              <a:gd name="connsiteX60" fmla="*/ 546100 w 5397500"/>
              <a:gd name="connsiteY60" fmla="*/ 171450 h 6350000"/>
              <a:gd name="connsiteX61" fmla="*/ 615950 w 5397500"/>
              <a:gd name="connsiteY61" fmla="*/ 241300 h 6350000"/>
              <a:gd name="connsiteX62" fmla="*/ 546100 w 5397500"/>
              <a:gd name="connsiteY62" fmla="*/ 311150 h 6350000"/>
              <a:gd name="connsiteX63" fmla="*/ 546100 w 5397500"/>
              <a:gd name="connsiteY63" fmla="*/ 171450 h 6350000"/>
              <a:gd name="connsiteX64" fmla="*/ 791210 w 5397500"/>
              <a:gd name="connsiteY64" fmla="*/ 332740 h 6350000"/>
              <a:gd name="connsiteX65" fmla="*/ 883920 w 5397500"/>
              <a:gd name="connsiteY65" fmla="*/ 240030 h 6350000"/>
              <a:gd name="connsiteX66" fmla="*/ 791210 w 5397500"/>
              <a:gd name="connsiteY66" fmla="*/ 147320 h 6350000"/>
              <a:gd name="connsiteX67" fmla="*/ 698500 w 5397500"/>
              <a:gd name="connsiteY67" fmla="*/ 241300 h 6350000"/>
              <a:gd name="connsiteX68" fmla="*/ 791210 w 5397500"/>
              <a:gd name="connsiteY68" fmla="*/ 332740 h 6350000"/>
              <a:gd name="connsiteX69" fmla="*/ 791210 w 5397500"/>
              <a:gd name="connsiteY69" fmla="*/ 171450 h 6350000"/>
              <a:gd name="connsiteX70" fmla="*/ 861060 w 5397500"/>
              <a:gd name="connsiteY70" fmla="*/ 241300 h 6350000"/>
              <a:gd name="connsiteX71" fmla="*/ 791210 w 5397500"/>
              <a:gd name="connsiteY71" fmla="*/ 311150 h 6350000"/>
              <a:gd name="connsiteX72" fmla="*/ 721360 w 5397500"/>
              <a:gd name="connsiteY72" fmla="*/ 241300 h 6350000"/>
              <a:gd name="connsiteX73" fmla="*/ 791210 w 5397500"/>
              <a:gd name="connsiteY73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1714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546100 w 5397500"/>
              <a:gd name="connsiteY60" fmla="*/ 171450 h 6350000"/>
              <a:gd name="connsiteX61" fmla="*/ 791210 w 5397500"/>
              <a:gd name="connsiteY61" fmla="*/ 332740 h 6350000"/>
              <a:gd name="connsiteX62" fmla="*/ 883920 w 5397500"/>
              <a:gd name="connsiteY62" fmla="*/ 240030 h 6350000"/>
              <a:gd name="connsiteX63" fmla="*/ 791210 w 5397500"/>
              <a:gd name="connsiteY63" fmla="*/ 147320 h 6350000"/>
              <a:gd name="connsiteX64" fmla="*/ 698500 w 5397500"/>
              <a:gd name="connsiteY64" fmla="*/ 241300 h 6350000"/>
              <a:gd name="connsiteX65" fmla="*/ 791210 w 5397500"/>
              <a:gd name="connsiteY65" fmla="*/ 332740 h 6350000"/>
              <a:gd name="connsiteX66" fmla="*/ 791210 w 5397500"/>
              <a:gd name="connsiteY66" fmla="*/ 171450 h 6350000"/>
              <a:gd name="connsiteX67" fmla="*/ 861060 w 5397500"/>
              <a:gd name="connsiteY67" fmla="*/ 241300 h 6350000"/>
              <a:gd name="connsiteX68" fmla="*/ 791210 w 5397500"/>
              <a:gd name="connsiteY68" fmla="*/ 311150 h 6350000"/>
              <a:gd name="connsiteX69" fmla="*/ 721360 w 5397500"/>
              <a:gd name="connsiteY69" fmla="*/ 241300 h 6350000"/>
              <a:gd name="connsiteX70" fmla="*/ 791210 w 5397500"/>
              <a:gd name="connsiteY7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3111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791210 w 5397500"/>
              <a:gd name="connsiteY60" fmla="*/ 332740 h 6350000"/>
              <a:gd name="connsiteX61" fmla="*/ 883920 w 5397500"/>
              <a:gd name="connsiteY61" fmla="*/ 240030 h 6350000"/>
              <a:gd name="connsiteX62" fmla="*/ 791210 w 5397500"/>
              <a:gd name="connsiteY62" fmla="*/ 147320 h 6350000"/>
              <a:gd name="connsiteX63" fmla="*/ 698500 w 5397500"/>
              <a:gd name="connsiteY63" fmla="*/ 241300 h 6350000"/>
              <a:gd name="connsiteX64" fmla="*/ 791210 w 5397500"/>
              <a:gd name="connsiteY64" fmla="*/ 332740 h 6350000"/>
              <a:gd name="connsiteX65" fmla="*/ 791210 w 5397500"/>
              <a:gd name="connsiteY65" fmla="*/ 171450 h 6350000"/>
              <a:gd name="connsiteX66" fmla="*/ 861060 w 5397500"/>
              <a:gd name="connsiteY66" fmla="*/ 241300 h 6350000"/>
              <a:gd name="connsiteX67" fmla="*/ 791210 w 5397500"/>
              <a:gd name="connsiteY67" fmla="*/ 311150 h 6350000"/>
              <a:gd name="connsiteX68" fmla="*/ 721360 w 5397500"/>
              <a:gd name="connsiteY68" fmla="*/ 241300 h 6350000"/>
              <a:gd name="connsiteX69" fmla="*/ 791210 w 5397500"/>
              <a:gd name="connsiteY6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698500 w 5397500"/>
              <a:gd name="connsiteY62" fmla="*/ 241300 h 6350000"/>
              <a:gd name="connsiteX63" fmla="*/ 791210 w 5397500"/>
              <a:gd name="connsiteY63" fmla="*/ 332740 h 6350000"/>
              <a:gd name="connsiteX64" fmla="*/ 791210 w 5397500"/>
              <a:gd name="connsiteY64" fmla="*/ 171450 h 6350000"/>
              <a:gd name="connsiteX65" fmla="*/ 861060 w 5397500"/>
              <a:gd name="connsiteY65" fmla="*/ 241300 h 6350000"/>
              <a:gd name="connsiteX66" fmla="*/ 791210 w 5397500"/>
              <a:gd name="connsiteY66" fmla="*/ 311150 h 6350000"/>
              <a:gd name="connsiteX67" fmla="*/ 721360 w 5397500"/>
              <a:gd name="connsiteY67" fmla="*/ 241300 h 6350000"/>
              <a:gd name="connsiteX68" fmla="*/ 791210 w 5397500"/>
              <a:gd name="connsiteY6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791210 w 5397500"/>
              <a:gd name="connsiteY62" fmla="*/ 332740 h 6350000"/>
              <a:gd name="connsiteX63" fmla="*/ 791210 w 5397500"/>
              <a:gd name="connsiteY63" fmla="*/ 171450 h 6350000"/>
              <a:gd name="connsiteX64" fmla="*/ 861060 w 5397500"/>
              <a:gd name="connsiteY64" fmla="*/ 241300 h 6350000"/>
              <a:gd name="connsiteX65" fmla="*/ 791210 w 5397500"/>
              <a:gd name="connsiteY65" fmla="*/ 311150 h 6350000"/>
              <a:gd name="connsiteX66" fmla="*/ 721360 w 5397500"/>
              <a:gd name="connsiteY66" fmla="*/ 241300 h 6350000"/>
              <a:gd name="connsiteX67" fmla="*/ 791210 w 5397500"/>
              <a:gd name="connsiteY6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791210 w 5397500"/>
              <a:gd name="connsiteY56" fmla="*/ 332740 h 6350000"/>
              <a:gd name="connsiteX57" fmla="*/ 883920 w 5397500"/>
              <a:gd name="connsiteY57" fmla="*/ 240030 h 6350000"/>
              <a:gd name="connsiteX58" fmla="*/ 791210 w 5397500"/>
              <a:gd name="connsiteY58" fmla="*/ 147320 h 6350000"/>
              <a:gd name="connsiteX59" fmla="*/ 791210 w 5397500"/>
              <a:gd name="connsiteY59" fmla="*/ 332740 h 6350000"/>
              <a:gd name="connsiteX60" fmla="*/ 791210 w 5397500"/>
              <a:gd name="connsiteY60" fmla="*/ 171450 h 6350000"/>
              <a:gd name="connsiteX61" fmla="*/ 861060 w 5397500"/>
              <a:gd name="connsiteY61" fmla="*/ 241300 h 6350000"/>
              <a:gd name="connsiteX62" fmla="*/ 791210 w 5397500"/>
              <a:gd name="connsiteY62" fmla="*/ 311150 h 6350000"/>
              <a:gd name="connsiteX63" fmla="*/ 721360 w 5397500"/>
              <a:gd name="connsiteY63" fmla="*/ 241300 h 6350000"/>
              <a:gd name="connsiteX64" fmla="*/ 791210 w 5397500"/>
              <a:gd name="connsiteY6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1714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61" fmla="*/ 791210 w 5397500"/>
              <a:gd name="connsiteY6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21360 w 5397500"/>
              <a:gd name="connsiteY57" fmla="*/ 24130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3111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14732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lnTo>
                  <a:pt x="5147310" y="6350000"/>
                </a:lnTo>
                <a:lnTo>
                  <a:pt x="5148580" y="6350000"/>
                </a:lnTo>
                <a:lnTo>
                  <a:pt x="5151120" y="6350000"/>
                </a:ln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</a:path>
            </a:pathLst>
          </a:custGeom>
          <a:solidFill>
            <a:srgbClr val="152544"/>
          </a:solidFill>
        </p:spPr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40B6F5-24E0-931B-EC3E-7E5D9DABB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07266" y="3040755"/>
            <a:ext cx="8467882" cy="73952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50CAC4-1C34-EC6E-7E37-F72FF9C10C88}"/>
              </a:ext>
            </a:extLst>
          </p:cNvPr>
          <p:cNvSpPr/>
          <p:nvPr/>
        </p:nvSpPr>
        <p:spPr>
          <a:xfrm>
            <a:off x="13106399" y="9239607"/>
            <a:ext cx="2306515" cy="104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F9595F-9693-07B4-DC85-52A538F22776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297" y="1231804"/>
            <a:ext cx="1189376" cy="226800"/>
            <a:chOff x="8915400" y="1377966"/>
            <a:chExt cx="1365234" cy="260334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2CD814E-6D15-7402-F221-7601A401D513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E23E339D-145A-8860-A5C5-389A3D7C9CE5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84D57CA-60A8-CB70-63D9-9BDF5551756C}"/>
                </a:ext>
              </a:extLst>
            </p:cNvPr>
            <p:cNvSpPr/>
            <p:nvPr/>
          </p:nvSpPr>
          <p:spPr>
            <a:xfrm>
              <a:off x="965576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3671DFE-9A56-9F51-1BFD-BC5BB1B4F2B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D075B7-A4A3-D7CE-7119-CB02C9B8F1FB}"/>
              </a:ext>
            </a:extLst>
          </p:cNvPr>
          <p:cNvCxnSpPr>
            <a:cxnSpLocks/>
          </p:cNvCxnSpPr>
          <p:nvPr/>
        </p:nvCxnSpPr>
        <p:spPr>
          <a:xfrm>
            <a:off x="10896600" y="9244011"/>
            <a:ext cx="4572000" cy="0"/>
          </a:xfrm>
          <a:prstGeom prst="line">
            <a:avLst/>
          </a:prstGeom>
          <a:ln w="28575">
            <a:solidFill>
              <a:srgbClr val="15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378B0-ED00-F915-0711-25063CE9D1C3}"/>
              </a:ext>
            </a:extLst>
          </p:cNvPr>
          <p:cNvSpPr txBox="1"/>
          <p:nvPr/>
        </p:nvSpPr>
        <p:spPr>
          <a:xfrm>
            <a:off x="1297631" y="6614648"/>
            <a:ext cx="6192948" cy="2452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🫓 </a:t>
            </a:r>
            <a:r>
              <a:rPr lang="ko-KR" altLang="en-US" sz="3200" dirty="0" err="1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코인정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팀장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🫓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홈페이지 데이터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작동방식 설계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🫓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홈페이지 네비게이션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🫓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index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페이지 제작 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0" name="이름"/>
          <p:cNvSpPr txBox="1"/>
          <p:nvPr/>
        </p:nvSpPr>
        <p:spPr>
          <a:xfrm>
            <a:off x="3021609" y="4341715"/>
            <a:ext cx="6699341" cy="2396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115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최문석</a:t>
            </a:r>
            <a:endParaRPr lang="en-US" altLang="ko-KR" sz="80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endParaRPr lang="en-US" sz="36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endParaRPr lang="en-US" sz="36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endParaRPr lang="en-US" sz="36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쿠키 이름">
            <a:extLst>
              <a:ext uri="{FF2B5EF4-FFF2-40B4-BE49-F238E27FC236}">
                <a16:creationId xmlns:a16="http://schemas.microsoft.com/office/drawing/2014/main" id="{D47E8DFC-4AFC-AD8A-77E3-E3C48872BC42}"/>
              </a:ext>
            </a:extLst>
          </p:cNvPr>
          <p:cNvSpPr txBox="1"/>
          <p:nvPr/>
        </p:nvSpPr>
        <p:spPr>
          <a:xfrm rot="21182610">
            <a:off x="1859558" y="2995856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용감한</a:t>
            </a:r>
            <a:r>
              <a:rPr lang="ko-KR" altLang="en-US" sz="3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600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1B207F-B23E-E771-7042-74E390FB367E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FAE6C6-7B49-F293-4883-490D96334FA0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D98951-F3D0-D749-1AFB-D5D709EA00AA}"/>
              </a:ext>
            </a:extLst>
          </p:cNvPr>
          <p:cNvGrpSpPr/>
          <p:nvPr/>
        </p:nvGrpSpPr>
        <p:grpSpPr>
          <a:xfrm>
            <a:off x="2514600" y="1018935"/>
            <a:ext cx="1712210" cy="260334"/>
            <a:chOff x="8915400" y="1377966"/>
            <a:chExt cx="1712210" cy="26033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A36B415-2BC9-26F2-EA4B-835712D9369D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41720A-22BE-6FAF-5424-860733A257A3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705FB32-D03E-06B2-E099-16DF793F682F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7D160C7-13ED-AE79-AB9C-4C3987B110DB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DCA81C4-44D7-BCA0-A7CB-317D0BEA3D3E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EDBFEC-C5F1-D69A-E3D7-8AD7A4618E3F}"/>
              </a:ext>
            </a:extLst>
          </p:cNvPr>
          <p:cNvGrpSpPr/>
          <p:nvPr/>
        </p:nvGrpSpPr>
        <p:grpSpPr>
          <a:xfrm>
            <a:off x="2057400" y="1116864"/>
            <a:ext cx="14504148" cy="8189537"/>
            <a:chOff x="228166" y="122630"/>
            <a:chExt cx="17681770" cy="998373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653A4F3-A238-BE51-EE14-442A24C48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021" y="1471201"/>
              <a:ext cx="3840352" cy="580936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A20B60C-70D1-2A75-C217-3D1E4B97E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5775" y="4296998"/>
              <a:ext cx="3831116" cy="580936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2D5B0643-63FF-D353-4760-A34A1774750C}"/>
                </a:ext>
              </a:extLst>
            </p:cNvPr>
            <p:cNvSpPr txBox="1"/>
            <p:nvPr/>
          </p:nvSpPr>
          <p:spPr>
            <a:xfrm>
              <a:off x="228166" y="122630"/>
              <a:ext cx="9213273" cy="10091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4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🧁</a:t>
              </a:r>
              <a:r>
                <a:rPr lang="ko-KR" altLang="en-US" sz="4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그리드 배열에 따라 구현하기</a:t>
              </a:r>
              <a:endParaRPr lang="en-US" sz="4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5F4A5C8-BD17-789D-2A3B-312AAAF29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539" y="1422351"/>
              <a:ext cx="2660614" cy="2584048"/>
            </a:xfrm>
            <a:prstGeom prst="ellipse">
              <a:avLst/>
            </a:prstGeom>
            <a:ln w="63500" cap="rnd"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9" name="오른쪽 화살표 28">
              <a:extLst>
                <a:ext uri="{FF2B5EF4-FFF2-40B4-BE49-F238E27FC236}">
                  <a16:creationId xmlns:a16="http://schemas.microsoft.com/office/drawing/2014/main" id="{8B97E7B0-96C6-87F9-1042-36F67B0FBB17}"/>
                </a:ext>
              </a:extLst>
            </p:cNvPr>
            <p:cNvSpPr/>
            <p:nvPr/>
          </p:nvSpPr>
          <p:spPr>
            <a:xfrm rot="1568705">
              <a:off x="3903389" y="1817481"/>
              <a:ext cx="1084773" cy="442665"/>
            </a:xfrm>
            <a:prstGeom prst="rightArrow">
              <a:avLst>
                <a:gd name="adj1" fmla="val 36065"/>
                <a:gd name="adj2" fmla="val 59906"/>
              </a:avLst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AAFBB3D-7AC2-C9C1-6554-856505CD5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2956" y="6134100"/>
              <a:ext cx="8077200" cy="369878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834E960-B5FA-1B5A-BC3B-087389FA8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41"/>
            <a:stretch/>
          </p:blipFill>
          <p:spPr>
            <a:xfrm>
              <a:off x="8993175" y="760236"/>
              <a:ext cx="8916761" cy="5583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556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배경"/>
          <p:cNvSpPr/>
          <p:nvPr/>
        </p:nvSpPr>
        <p:spPr>
          <a:xfrm flipH="1">
            <a:off x="10280599" y="1043513"/>
            <a:ext cx="6963887" cy="8199973"/>
          </a:xfrm>
          <a:custGeom>
            <a:avLst/>
            <a:gdLst/>
            <a:ahLst/>
            <a:cxnLst/>
            <a:rect l="l" t="t" r="r" b="b"/>
            <a:pathLst>
              <a:path w="5373370" h="6327140">
                <a:moveTo>
                  <a:pt x="5373370" y="610870"/>
                </a:moveTo>
                <a:lnTo>
                  <a:pt x="5373370" y="953770"/>
                </a:lnTo>
                <a:moveTo>
                  <a:pt x="5373370" y="953770"/>
                </a:moveTo>
                <a:lnTo>
                  <a:pt x="5373370" y="6079490"/>
                </a:lnTo>
                <a:cubicBezTo>
                  <a:pt x="5373370" y="6216650"/>
                  <a:pt x="5262880" y="6327140"/>
                  <a:pt x="5125720" y="6327140"/>
                </a:cubicBezTo>
                <a:lnTo>
                  <a:pt x="247650" y="6327140"/>
                </a:lnTo>
                <a:cubicBezTo>
                  <a:pt x="110490" y="6327140"/>
                  <a:pt x="0" y="6216650"/>
                  <a:pt x="0" y="6079490"/>
                </a:cubicBezTo>
                <a:lnTo>
                  <a:pt x="0" y="247650"/>
                </a:lnTo>
                <a:cubicBezTo>
                  <a:pt x="0" y="110490"/>
                  <a:pt x="110490" y="0"/>
                  <a:pt x="247650" y="0"/>
                </a:cubicBezTo>
                <a:lnTo>
                  <a:pt x="5125720" y="0"/>
                </a:lnTo>
                <a:cubicBezTo>
                  <a:pt x="5262880" y="0"/>
                  <a:pt x="5373370" y="110490"/>
                  <a:pt x="5373370" y="247650"/>
                </a:cubicBezTo>
                <a:lnTo>
                  <a:pt x="5373370" y="610870"/>
                </a:lnTo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CookieRunOTF Regular" panose="020B0600000101010101" pitchFamily="34" charset="-127"/>
            </a:endParaRPr>
          </a:p>
        </p:txBody>
      </p:sp>
      <p:sp>
        <p:nvSpPr>
          <p:cNvPr id="4" name="스크롤바"/>
          <p:cNvSpPr/>
          <p:nvPr/>
        </p:nvSpPr>
        <p:spPr>
          <a:xfrm>
            <a:off x="16938346" y="1639336"/>
            <a:ext cx="306141" cy="7605796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5" name="위 프레임"/>
          <p:cNvSpPr/>
          <p:nvPr/>
        </p:nvSpPr>
        <p:spPr>
          <a:xfrm>
            <a:off x="10280599" y="1043513"/>
            <a:ext cx="6963887" cy="5502311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</p:sp>
      <p:grpSp>
        <p:nvGrpSpPr>
          <p:cNvPr id="8" name="Group 8"/>
          <p:cNvGrpSpPr/>
          <p:nvPr/>
        </p:nvGrpSpPr>
        <p:grpSpPr>
          <a:xfrm>
            <a:off x="759865" y="980144"/>
            <a:ext cx="8961085" cy="5758253"/>
            <a:chOff x="-1457044" y="-2906982"/>
            <a:chExt cx="11948113" cy="7677671"/>
          </a:xfrm>
        </p:grpSpPr>
        <p:sp>
          <p:nvSpPr>
            <p:cNvPr id="9" name="TextBox 9"/>
            <p:cNvSpPr txBox="1"/>
            <p:nvPr/>
          </p:nvSpPr>
          <p:spPr>
            <a:xfrm>
              <a:off x="-1457044" y="-2906982"/>
              <a:ext cx="11480799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58614" y="1575113"/>
              <a:ext cx="8932455" cy="31955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115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김수미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7" name="외곽 프레임"/>
          <p:cNvSpPr/>
          <p:nvPr/>
        </p:nvSpPr>
        <p:spPr>
          <a:xfrm>
            <a:off x="10265786" y="1028700"/>
            <a:ext cx="6995160" cy="8229600"/>
          </a:xfrm>
          <a:custGeom>
            <a:avLst/>
            <a:gdLst>
              <a:gd name="connsiteX0" fmla="*/ 6638702 w 6899052"/>
              <a:gd name="connsiteY0" fmla="*/ 0 h 6350000"/>
              <a:gd name="connsiteX1" fmla="*/ 1760632 w 6899052"/>
              <a:gd name="connsiteY1" fmla="*/ 0 h 6350000"/>
              <a:gd name="connsiteX2" fmla="*/ 1501552 w 6899052"/>
              <a:gd name="connsiteY2" fmla="*/ 259080 h 6350000"/>
              <a:gd name="connsiteX3" fmla="*/ 1501552 w 6899052"/>
              <a:gd name="connsiteY3" fmla="*/ 6090920 h 6350000"/>
              <a:gd name="connsiteX4" fmla="*/ 1760632 w 6899052"/>
              <a:gd name="connsiteY4" fmla="*/ 6350000 h 6350000"/>
              <a:gd name="connsiteX5" fmla="*/ 6638702 w 6899052"/>
              <a:gd name="connsiteY5" fmla="*/ 6350000 h 6350000"/>
              <a:gd name="connsiteX6" fmla="*/ 6648862 w 6899052"/>
              <a:gd name="connsiteY6" fmla="*/ 6350000 h 6350000"/>
              <a:gd name="connsiteX7" fmla="*/ 6650132 w 6899052"/>
              <a:gd name="connsiteY7" fmla="*/ 6350000 h 6350000"/>
              <a:gd name="connsiteX8" fmla="*/ 6652672 w 6899052"/>
              <a:gd name="connsiteY8" fmla="*/ 6350000 h 6350000"/>
              <a:gd name="connsiteX9" fmla="*/ 6899052 w 6899052"/>
              <a:gd name="connsiteY9" fmla="*/ 6092190 h 6350000"/>
              <a:gd name="connsiteX10" fmla="*/ 6899052 w 6899052"/>
              <a:gd name="connsiteY10" fmla="*/ 4145280 h 6350000"/>
              <a:gd name="connsiteX11" fmla="*/ 6899052 w 6899052"/>
              <a:gd name="connsiteY11" fmla="*/ 2406650 h 6350000"/>
              <a:gd name="connsiteX12" fmla="*/ 6899052 w 6899052"/>
              <a:gd name="connsiteY12" fmla="*/ 471170 h 6350000"/>
              <a:gd name="connsiteX13" fmla="*/ 6899052 w 6899052"/>
              <a:gd name="connsiteY13" fmla="*/ 259080 h 6350000"/>
              <a:gd name="connsiteX14" fmla="*/ 6638702 w 6899052"/>
              <a:gd name="connsiteY14" fmla="*/ 0 h 6350000"/>
              <a:gd name="connsiteX15" fmla="*/ 1760632 w 6899052"/>
              <a:gd name="connsiteY15" fmla="*/ 22860 h 6350000"/>
              <a:gd name="connsiteX16" fmla="*/ 6638702 w 6899052"/>
              <a:gd name="connsiteY16" fmla="*/ 22860 h 6350000"/>
              <a:gd name="connsiteX17" fmla="*/ 6874922 w 6899052"/>
              <a:gd name="connsiteY17" fmla="*/ 259080 h 6350000"/>
              <a:gd name="connsiteX18" fmla="*/ 6874922 w 6899052"/>
              <a:gd name="connsiteY18" fmla="*/ 459740 h 6350000"/>
              <a:gd name="connsiteX19" fmla="*/ 6648862 w 6899052"/>
              <a:gd name="connsiteY19" fmla="*/ 459740 h 6350000"/>
              <a:gd name="connsiteX20" fmla="*/ 1524412 w 6899052"/>
              <a:gd name="connsiteY20" fmla="*/ 459740 h 6350000"/>
              <a:gd name="connsiteX21" fmla="*/ 1524412 w 6899052"/>
              <a:gd name="connsiteY21" fmla="*/ 259080 h 6350000"/>
              <a:gd name="connsiteX22" fmla="*/ 1760632 w 6899052"/>
              <a:gd name="connsiteY22" fmla="*/ 22860 h 6350000"/>
              <a:gd name="connsiteX23" fmla="*/ 1524412 w 6899052"/>
              <a:gd name="connsiteY23" fmla="*/ 6090920 h 6350000"/>
              <a:gd name="connsiteX24" fmla="*/ 1524412 w 6899052"/>
              <a:gd name="connsiteY24" fmla="*/ 481330 h 6350000"/>
              <a:gd name="connsiteX25" fmla="*/ 6638702 w 6899052"/>
              <a:gd name="connsiteY25" fmla="*/ 481330 h 6350000"/>
              <a:gd name="connsiteX26" fmla="*/ 6638702 w 6899052"/>
              <a:gd name="connsiteY26" fmla="*/ 6327140 h 6350000"/>
              <a:gd name="connsiteX27" fmla="*/ 1760632 w 6899052"/>
              <a:gd name="connsiteY27" fmla="*/ 6327140 h 6350000"/>
              <a:gd name="connsiteX28" fmla="*/ 1524412 w 6899052"/>
              <a:gd name="connsiteY28" fmla="*/ 6090920 h 6350000"/>
              <a:gd name="connsiteX29" fmla="*/ 6874922 w 6899052"/>
              <a:gd name="connsiteY29" fmla="*/ 6090920 h 6350000"/>
              <a:gd name="connsiteX30" fmla="*/ 6660292 w 6899052"/>
              <a:gd name="connsiteY30" fmla="*/ 6325870 h 6350000"/>
              <a:gd name="connsiteX31" fmla="*/ 6660292 w 6899052"/>
              <a:gd name="connsiteY31" fmla="*/ 4216400 h 6350000"/>
              <a:gd name="connsiteX32" fmla="*/ 6761892 w 6899052"/>
              <a:gd name="connsiteY32" fmla="*/ 4269740 h 6350000"/>
              <a:gd name="connsiteX33" fmla="*/ 6772052 w 6899052"/>
              <a:gd name="connsiteY33" fmla="*/ 4269740 h 6350000"/>
              <a:gd name="connsiteX34" fmla="*/ 6873652 w 6899052"/>
              <a:gd name="connsiteY34" fmla="*/ 4216400 h 6350000"/>
              <a:gd name="connsiteX35" fmla="*/ 6873652 w 6899052"/>
              <a:gd name="connsiteY35" fmla="*/ 6090920 h 6350000"/>
              <a:gd name="connsiteX36" fmla="*/ 6874922 w 6899052"/>
              <a:gd name="connsiteY36" fmla="*/ 6090920 h 6350000"/>
              <a:gd name="connsiteX37" fmla="*/ 6660292 w 6899052"/>
              <a:gd name="connsiteY37" fmla="*/ 4145280 h 6350000"/>
              <a:gd name="connsiteX38" fmla="*/ 6660292 w 6899052"/>
              <a:gd name="connsiteY38" fmla="*/ 2406650 h 6350000"/>
              <a:gd name="connsiteX39" fmla="*/ 6761892 w 6899052"/>
              <a:gd name="connsiteY39" fmla="*/ 2305050 h 6350000"/>
              <a:gd name="connsiteX40" fmla="*/ 6772052 w 6899052"/>
              <a:gd name="connsiteY40" fmla="*/ 2305050 h 6350000"/>
              <a:gd name="connsiteX41" fmla="*/ 6873652 w 6899052"/>
              <a:gd name="connsiteY41" fmla="*/ 2406650 h 6350000"/>
              <a:gd name="connsiteX42" fmla="*/ 6873652 w 6899052"/>
              <a:gd name="connsiteY42" fmla="*/ 4145280 h 6350000"/>
              <a:gd name="connsiteX43" fmla="*/ 6772052 w 6899052"/>
              <a:gd name="connsiteY43" fmla="*/ 4246880 h 6350000"/>
              <a:gd name="connsiteX44" fmla="*/ 6761892 w 6899052"/>
              <a:gd name="connsiteY44" fmla="*/ 4246880 h 6350000"/>
              <a:gd name="connsiteX45" fmla="*/ 6660292 w 6899052"/>
              <a:gd name="connsiteY45" fmla="*/ 4145280 h 6350000"/>
              <a:gd name="connsiteX46" fmla="*/ 6773322 w 6899052"/>
              <a:gd name="connsiteY46" fmla="*/ 2282190 h 6350000"/>
              <a:gd name="connsiteX47" fmla="*/ 6763162 w 6899052"/>
              <a:gd name="connsiteY47" fmla="*/ 2282190 h 6350000"/>
              <a:gd name="connsiteX48" fmla="*/ 6661562 w 6899052"/>
              <a:gd name="connsiteY48" fmla="*/ 2335530 h 6350000"/>
              <a:gd name="connsiteX49" fmla="*/ 6661562 w 6899052"/>
              <a:gd name="connsiteY49" fmla="*/ 481330 h 6350000"/>
              <a:gd name="connsiteX50" fmla="*/ 6876192 w 6899052"/>
              <a:gd name="connsiteY50" fmla="*/ 481330 h 6350000"/>
              <a:gd name="connsiteX51" fmla="*/ 6876192 w 6899052"/>
              <a:gd name="connsiteY51" fmla="*/ 2334260 h 6350000"/>
              <a:gd name="connsiteX52" fmla="*/ 6773322 w 6899052"/>
              <a:gd name="connsiteY52" fmla="*/ 2282190 h 6350000"/>
              <a:gd name="connsiteX53" fmla="*/ 1803812 w 6899052"/>
              <a:gd name="connsiteY53" fmla="*/ 332740 h 6350000"/>
              <a:gd name="connsiteX54" fmla="*/ 1896522 w 6899052"/>
              <a:gd name="connsiteY54" fmla="*/ 240030 h 6350000"/>
              <a:gd name="connsiteX55" fmla="*/ 1803812 w 6899052"/>
              <a:gd name="connsiteY55" fmla="*/ 147320 h 6350000"/>
              <a:gd name="connsiteX56" fmla="*/ 1711102 w 6899052"/>
              <a:gd name="connsiteY56" fmla="*/ 241300 h 6350000"/>
              <a:gd name="connsiteX57" fmla="*/ 1803812 w 6899052"/>
              <a:gd name="connsiteY57" fmla="*/ 332740 h 6350000"/>
              <a:gd name="connsiteX58" fmla="*/ 726 w 6899052"/>
              <a:gd name="connsiteY58" fmla="*/ 494829 h 6350000"/>
              <a:gd name="connsiteX59" fmla="*/ 1873662 w 6899052"/>
              <a:gd name="connsiteY59" fmla="*/ 241300 h 6350000"/>
              <a:gd name="connsiteX60" fmla="*/ 1803812 w 6899052"/>
              <a:gd name="connsiteY60" fmla="*/ 311150 h 6350000"/>
              <a:gd name="connsiteX61" fmla="*/ 1733962 w 6899052"/>
              <a:gd name="connsiteY61" fmla="*/ 241300 h 6350000"/>
              <a:gd name="connsiteX62" fmla="*/ 726 w 6899052"/>
              <a:gd name="connsiteY62" fmla="*/ 494829 h 6350000"/>
              <a:gd name="connsiteX63" fmla="*/ 2047652 w 6899052"/>
              <a:gd name="connsiteY63" fmla="*/ 332740 h 6350000"/>
              <a:gd name="connsiteX64" fmla="*/ 2140362 w 6899052"/>
              <a:gd name="connsiteY64" fmla="*/ 240030 h 6350000"/>
              <a:gd name="connsiteX65" fmla="*/ 2047652 w 6899052"/>
              <a:gd name="connsiteY65" fmla="*/ 148590 h 6350000"/>
              <a:gd name="connsiteX66" fmla="*/ 1956212 w 6899052"/>
              <a:gd name="connsiteY66" fmla="*/ 241300 h 6350000"/>
              <a:gd name="connsiteX67" fmla="*/ 2047652 w 6899052"/>
              <a:gd name="connsiteY67" fmla="*/ 332740 h 6350000"/>
              <a:gd name="connsiteX68" fmla="*/ 2047652 w 6899052"/>
              <a:gd name="connsiteY68" fmla="*/ 171450 h 6350000"/>
              <a:gd name="connsiteX69" fmla="*/ 2117502 w 6899052"/>
              <a:gd name="connsiteY69" fmla="*/ 241300 h 6350000"/>
              <a:gd name="connsiteX70" fmla="*/ 2047652 w 6899052"/>
              <a:gd name="connsiteY70" fmla="*/ 311150 h 6350000"/>
              <a:gd name="connsiteX71" fmla="*/ 1977802 w 6899052"/>
              <a:gd name="connsiteY71" fmla="*/ 241300 h 6350000"/>
              <a:gd name="connsiteX72" fmla="*/ 2047652 w 6899052"/>
              <a:gd name="connsiteY72" fmla="*/ 171450 h 6350000"/>
              <a:gd name="connsiteX73" fmla="*/ 2292762 w 6899052"/>
              <a:gd name="connsiteY73" fmla="*/ 332740 h 6350000"/>
              <a:gd name="connsiteX74" fmla="*/ 2385472 w 6899052"/>
              <a:gd name="connsiteY74" fmla="*/ 240030 h 6350000"/>
              <a:gd name="connsiteX75" fmla="*/ 2292762 w 6899052"/>
              <a:gd name="connsiteY75" fmla="*/ 147320 h 6350000"/>
              <a:gd name="connsiteX76" fmla="*/ 2200052 w 6899052"/>
              <a:gd name="connsiteY76" fmla="*/ 241300 h 6350000"/>
              <a:gd name="connsiteX77" fmla="*/ 2292762 w 6899052"/>
              <a:gd name="connsiteY77" fmla="*/ 332740 h 6350000"/>
              <a:gd name="connsiteX78" fmla="*/ 2292762 w 6899052"/>
              <a:gd name="connsiteY78" fmla="*/ 171450 h 6350000"/>
              <a:gd name="connsiteX79" fmla="*/ 2362612 w 6899052"/>
              <a:gd name="connsiteY79" fmla="*/ 241300 h 6350000"/>
              <a:gd name="connsiteX80" fmla="*/ 2292762 w 6899052"/>
              <a:gd name="connsiteY80" fmla="*/ 311150 h 6350000"/>
              <a:gd name="connsiteX81" fmla="*/ 2222912 w 6899052"/>
              <a:gd name="connsiteY81" fmla="*/ 241300 h 6350000"/>
              <a:gd name="connsiteX82" fmla="*/ 2292762 w 6899052"/>
              <a:gd name="connsiteY82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302260 w 5397500"/>
              <a:gd name="connsiteY55" fmla="*/ 147320 h 6350000"/>
              <a:gd name="connsiteX56" fmla="*/ 209550 w 5397500"/>
              <a:gd name="connsiteY56" fmla="*/ 241300 h 6350000"/>
              <a:gd name="connsiteX57" fmla="*/ 302260 w 5397500"/>
              <a:gd name="connsiteY57" fmla="*/ 332740 h 6350000"/>
              <a:gd name="connsiteX58" fmla="*/ 232410 w 5397500"/>
              <a:gd name="connsiteY58" fmla="*/ 241300 h 6350000"/>
              <a:gd name="connsiteX59" fmla="*/ 372110 w 5397500"/>
              <a:gd name="connsiteY59" fmla="*/ 241300 h 6350000"/>
              <a:gd name="connsiteX60" fmla="*/ 302260 w 5397500"/>
              <a:gd name="connsiteY60" fmla="*/ 311150 h 6350000"/>
              <a:gd name="connsiteX61" fmla="*/ 232410 w 5397500"/>
              <a:gd name="connsiteY61" fmla="*/ 241300 h 6350000"/>
              <a:gd name="connsiteX62" fmla="*/ 546100 w 5397500"/>
              <a:gd name="connsiteY62" fmla="*/ 332740 h 6350000"/>
              <a:gd name="connsiteX63" fmla="*/ 638810 w 5397500"/>
              <a:gd name="connsiteY63" fmla="*/ 240030 h 6350000"/>
              <a:gd name="connsiteX64" fmla="*/ 546100 w 5397500"/>
              <a:gd name="connsiteY64" fmla="*/ 148590 h 6350000"/>
              <a:gd name="connsiteX65" fmla="*/ 454660 w 5397500"/>
              <a:gd name="connsiteY65" fmla="*/ 241300 h 6350000"/>
              <a:gd name="connsiteX66" fmla="*/ 546100 w 5397500"/>
              <a:gd name="connsiteY66" fmla="*/ 332740 h 6350000"/>
              <a:gd name="connsiteX67" fmla="*/ 546100 w 5397500"/>
              <a:gd name="connsiteY67" fmla="*/ 171450 h 6350000"/>
              <a:gd name="connsiteX68" fmla="*/ 615950 w 5397500"/>
              <a:gd name="connsiteY68" fmla="*/ 241300 h 6350000"/>
              <a:gd name="connsiteX69" fmla="*/ 546100 w 5397500"/>
              <a:gd name="connsiteY69" fmla="*/ 311150 h 6350000"/>
              <a:gd name="connsiteX70" fmla="*/ 476250 w 5397500"/>
              <a:gd name="connsiteY70" fmla="*/ 241300 h 6350000"/>
              <a:gd name="connsiteX71" fmla="*/ 546100 w 5397500"/>
              <a:gd name="connsiteY71" fmla="*/ 171450 h 6350000"/>
              <a:gd name="connsiteX72" fmla="*/ 791210 w 5397500"/>
              <a:gd name="connsiteY72" fmla="*/ 332740 h 6350000"/>
              <a:gd name="connsiteX73" fmla="*/ 883920 w 5397500"/>
              <a:gd name="connsiteY73" fmla="*/ 240030 h 6350000"/>
              <a:gd name="connsiteX74" fmla="*/ 791210 w 5397500"/>
              <a:gd name="connsiteY74" fmla="*/ 147320 h 6350000"/>
              <a:gd name="connsiteX75" fmla="*/ 698500 w 5397500"/>
              <a:gd name="connsiteY75" fmla="*/ 241300 h 6350000"/>
              <a:gd name="connsiteX76" fmla="*/ 791210 w 5397500"/>
              <a:gd name="connsiteY76" fmla="*/ 332740 h 6350000"/>
              <a:gd name="connsiteX77" fmla="*/ 791210 w 5397500"/>
              <a:gd name="connsiteY77" fmla="*/ 171450 h 6350000"/>
              <a:gd name="connsiteX78" fmla="*/ 861060 w 5397500"/>
              <a:gd name="connsiteY78" fmla="*/ 241300 h 6350000"/>
              <a:gd name="connsiteX79" fmla="*/ 791210 w 5397500"/>
              <a:gd name="connsiteY79" fmla="*/ 311150 h 6350000"/>
              <a:gd name="connsiteX80" fmla="*/ 721360 w 5397500"/>
              <a:gd name="connsiteY80" fmla="*/ 241300 h 6350000"/>
              <a:gd name="connsiteX81" fmla="*/ 791210 w 5397500"/>
              <a:gd name="connsiteY8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476250 w 5397500"/>
              <a:gd name="connsiteY69" fmla="*/ 241300 h 6350000"/>
              <a:gd name="connsiteX70" fmla="*/ 546100 w 5397500"/>
              <a:gd name="connsiteY70" fmla="*/ 171450 h 6350000"/>
              <a:gd name="connsiteX71" fmla="*/ 791210 w 5397500"/>
              <a:gd name="connsiteY71" fmla="*/ 332740 h 6350000"/>
              <a:gd name="connsiteX72" fmla="*/ 883920 w 5397500"/>
              <a:gd name="connsiteY72" fmla="*/ 240030 h 6350000"/>
              <a:gd name="connsiteX73" fmla="*/ 791210 w 5397500"/>
              <a:gd name="connsiteY73" fmla="*/ 147320 h 6350000"/>
              <a:gd name="connsiteX74" fmla="*/ 698500 w 5397500"/>
              <a:gd name="connsiteY74" fmla="*/ 241300 h 6350000"/>
              <a:gd name="connsiteX75" fmla="*/ 791210 w 5397500"/>
              <a:gd name="connsiteY75" fmla="*/ 332740 h 6350000"/>
              <a:gd name="connsiteX76" fmla="*/ 791210 w 5397500"/>
              <a:gd name="connsiteY76" fmla="*/ 171450 h 6350000"/>
              <a:gd name="connsiteX77" fmla="*/ 861060 w 5397500"/>
              <a:gd name="connsiteY77" fmla="*/ 241300 h 6350000"/>
              <a:gd name="connsiteX78" fmla="*/ 791210 w 5397500"/>
              <a:gd name="connsiteY78" fmla="*/ 311150 h 6350000"/>
              <a:gd name="connsiteX79" fmla="*/ 721360 w 5397500"/>
              <a:gd name="connsiteY79" fmla="*/ 241300 h 6350000"/>
              <a:gd name="connsiteX80" fmla="*/ 791210 w 5397500"/>
              <a:gd name="connsiteY8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546100 w 5397500"/>
              <a:gd name="connsiteY69" fmla="*/ 171450 h 6350000"/>
              <a:gd name="connsiteX70" fmla="*/ 791210 w 5397500"/>
              <a:gd name="connsiteY70" fmla="*/ 332740 h 6350000"/>
              <a:gd name="connsiteX71" fmla="*/ 883920 w 5397500"/>
              <a:gd name="connsiteY71" fmla="*/ 240030 h 6350000"/>
              <a:gd name="connsiteX72" fmla="*/ 791210 w 5397500"/>
              <a:gd name="connsiteY72" fmla="*/ 147320 h 6350000"/>
              <a:gd name="connsiteX73" fmla="*/ 698500 w 5397500"/>
              <a:gd name="connsiteY73" fmla="*/ 241300 h 6350000"/>
              <a:gd name="connsiteX74" fmla="*/ 791210 w 5397500"/>
              <a:gd name="connsiteY74" fmla="*/ 332740 h 6350000"/>
              <a:gd name="connsiteX75" fmla="*/ 791210 w 5397500"/>
              <a:gd name="connsiteY75" fmla="*/ 171450 h 6350000"/>
              <a:gd name="connsiteX76" fmla="*/ 861060 w 5397500"/>
              <a:gd name="connsiteY76" fmla="*/ 241300 h 6350000"/>
              <a:gd name="connsiteX77" fmla="*/ 791210 w 5397500"/>
              <a:gd name="connsiteY77" fmla="*/ 311150 h 6350000"/>
              <a:gd name="connsiteX78" fmla="*/ 721360 w 5397500"/>
              <a:gd name="connsiteY78" fmla="*/ 241300 h 6350000"/>
              <a:gd name="connsiteX79" fmla="*/ 791210 w 5397500"/>
              <a:gd name="connsiteY7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546100 w 5397500"/>
              <a:gd name="connsiteY64" fmla="*/ 332740 h 6350000"/>
              <a:gd name="connsiteX65" fmla="*/ 546100 w 5397500"/>
              <a:gd name="connsiteY65" fmla="*/ 171450 h 6350000"/>
              <a:gd name="connsiteX66" fmla="*/ 615950 w 5397500"/>
              <a:gd name="connsiteY66" fmla="*/ 241300 h 6350000"/>
              <a:gd name="connsiteX67" fmla="*/ 546100 w 5397500"/>
              <a:gd name="connsiteY67" fmla="*/ 311150 h 6350000"/>
              <a:gd name="connsiteX68" fmla="*/ 546100 w 5397500"/>
              <a:gd name="connsiteY68" fmla="*/ 171450 h 6350000"/>
              <a:gd name="connsiteX69" fmla="*/ 791210 w 5397500"/>
              <a:gd name="connsiteY69" fmla="*/ 332740 h 6350000"/>
              <a:gd name="connsiteX70" fmla="*/ 883920 w 5397500"/>
              <a:gd name="connsiteY70" fmla="*/ 240030 h 6350000"/>
              <a:gd name="connsiteX71" fmla="*/ 791210 w 5397500"/>
              <a:gd name="connsiteY71" fmla="*/ 147320 h 6350000"/>
              <a:gd name="connsiteX72" fmla="*/ 698500 w 5397500"/>
              <a:gd name="connsiteY72" fmla="*/ 241300 h 6350000"/>
              <a:gd name="connsiteX73" fmla="*/ 791210 w 5397500"/>
              <a:gd name="connsiteY73" fmla="*/ 332740 h 6350000"/>
              <a:gd name="connsiteX74" fmla="*/ 791210 w 5397500"/>
              <a:gd name="connsiteY74" fmla="*/ 171450 h 6350000"/>
              <a:gd name="connsiteX75" fmla="*/ 861060 w 5397500"/>
              <a:gd name="connsiteY75" fmla="*/ 241300 h 6350000"/>
              <a:gd name="connsiteX76" fmla="*/ 791210 w 5397500"/>
              <a:gd name="connsiteY76" fmla="*/ 311150 h 6350000"/>
              <a:gd name="connsiteX77" fmla="*/ 721360 w 5397500"/>
              <a:gd name="connsiteY77" fmla="*/ 241300 h 6350000"/>
              <a:gd name="connsiteX78" fmla="*/ 791210 w 5397500"/>
              <a:gd name="connsiteY7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02260 w 5397500"/>
              <a:gd name="connsiteY58" fmla="*/ 311150 h 6350000"/>
              <a:gd name="connsiteX59" fmla="*/ 232410 w 5397500"/>
              <a:gd name="connsiteY59" fmla="*/ 241300 h 6350000"/>
              <a:gd name="connsiteX60" fmla="*/ 546100 w 5397500"/>
              <a:gd name="connsiteY60" fmla="*/ 332740 h 6350000"/>
              <a:gd name="connsiteX61" fmla="*/ 638810 w 5397500"/>
              <a:gd name="connsiteY61" fmla="*/ 240030 h 6350000"/>
              <a:gd name="connsiteX62" fmla="*/ 546100 w 5397500"/>
              <a:gd name="connsiteY62" fmla="*/ 148590 h 6350000"/>
              <a:gd name="connsiteX63" fmla="*/ 546100 w 5397500"/>
              <a:gd name="connsiteY63" fmla="*/ 332740 h 6350000"/>
              <a:gd name="connsiteX64" fmla="*/ 546100 w 5397500"/>
              <a:gd name="connsiteY64" fmla="*/ 171450 h 6350000"/>
              <a:gd name="connsiteX65" fmla="*/ 615950 w 5397500"/>
              <a:gd name="connsiteY65" fmla="*/ 241300 h 6350000"/>
              <a:gd name="connsiteX66" fmla="*/ 546100 w 5397500"/>
              <a:gd name="connsiteY66" fmla="*/ 311150 h 6350000"/>
              <a:gd name="connsiteX67" fmla="*/ 546100 w 5397500"/>
              <a:gd name="connsiteY67" fmla="*/ 171450 h 6350000"/>
              <a:gd name="connsiteX68" fmla="*/ 791210 w 5397500"/>
              <a:gd name="connsiteY68" fmla="*/ 332740 h 6350000"/>
              <a:gd name="connsiteX69" fmla="*/ 883920 w 5397500"/>
              <a:gd name="connsiteY69" fmla="*/ 240030 h 6350000"/>
              <a:gd name="connsiteX70" fmla="*/ 791210 w 5397500"/>
              <a:gd name="connsiteY70" fmla="*/ 147320 h 6350000"/>
              <a:gd name="connsiteX71" fmla="*/ 698500 w 5397500"/>
              <a:gd name="connsiteY71" fmla="*/ 241300 h 6350000"/>
              <a:gd name="connsiteX72" fmla="*/ 791210 w 5397500"/>
              <a:gd name="connsiteY72" fmla="*/ 332740 h 6350000"/>
              <a:gd name="connsiteX73" fmla="*/ 791210 w 5397500"/>
              <a:gd name="connsiteY73" fmla="*/ 171450 h 6350000"/>
              <a:gd name="connsiteX74" fmla="*/ 861060 w 5397500"/>
              <a:gd name="connsiteY74" fmla="*/ 241300 h 6350000"/>
              <a:gd name="connsiteX75" fmla="*/ 791210 w 5397500"/>
              <a:gd name="connsiteY75" fmla="*/ 311150 h 6350000"/>
              <a:gd name="connsiteX76" fmla="*/ 721360 w 5397500"/>
              <a:gd name="connsiteY76" fmla="*/ 241300 h 6350000"/>
              <a:gd name="connsiteX77" fmla="*/ 791210 w 5397500"/>
              <a:gd name="connsiteY7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546100 w 5397500"/>
              <a:gd name="connsiteY57" fmla="*/ 332740 h 6350000"/>
              <a:gd name="connsiteX58" fmla="*/ 638810 w 5397500"/>
              <a:gd name="connsiteY58" fmla="*/ 240030 h 6350000"/>
              <a:gd name="connsiteX59" fmla="*/ 546100 w 5397500"/>
              <a:gd name="connsiteY59" fmla="*/ 148590 h 6350000"/>
              <a:gd name="connsiteX60" fmla="*/ 546100 w 5397500"/>
              <a:gd name="connsiteY60" fmla="*/ 332740 h 6350000"/>
              <a:gd name="connsiteX61" fmla="*/ 546100 w 5397500"/>
              <a:gd name="connsiteY61" fmla="*/ 171450 h 6350000"/>
              <a:gd name="connsiteX62" fmla="*/ 615950 w 5397500"/>
              <a:gd name="connsiteY62" fmla="*/ 241300 h 6350000"/>
              <a:gd name="connsiteX63" fmla="*/ 546100 w 5397500"/>
              <a:gd name="connsiteY63" fmla="*/ 311150 h 6350000"/>
              <a:gd name="connsiteX64" fmla="*/ 546100 w 5397500"/>
              <a:gd name="connsiteY64" fmla="*/ 171450 h 6350000"/>
              <a:gd name="connsiteX65" fmla="*/ 791210 w 5397500"/>
              <a:gd name="connsiteY65" fmla="*/ 332740 h 6350000"/>
              <a:gd name="connsiteX66" fmla="*/ 883920 w 5397500"/>
              <a:gd name="connsiteY66" fmla="*/ 240030 h 6350000"/>
              <a:gd name="connsiteX67" fmla="*/ 791210 w 5397500"/>
              <a:gd name="connsiteY67" fmla="*/ 147320 h 6350000"/>
              <a:gd name="connsiteX68" fmla="*/ 698500 w 5397500"/>
              <a:gd name="connsiteY68" fmla="*/ 241300 h 6350000"/>
              <a:gd name="connsiteX69" fmla="*/ 791210 w 5397500"/>
              <a:gd name="connsiteY69" fmla="*/ 332740 h 6350000"/>
              <a:gd name="connsiteX70" fmla="*/ 791210 w 5397500"/>
              <a:gd name="connsiteY70" fmla="*/ 171450 h 6350000"/>
              <a:gd name="connsiteX71" fmla="*/ 861060 w 5397500"/>
              <a:gd name="connsiteY71" fmla="*/ 241300 h 6350000"/>
              <a:gd name="connsiteX72" fmla="*/ 791210 w 5397500"/>
              <a:gd name="connsiteY72" fmla="*/ 311150 h 6350000"/>
              <a:gd name="connsiteX73" fmla="*/ 721360 w 5397500"/>
              <a:gd name="connsiteY73" fmla="*/ 241300 h 6350000"/>
              <a:gd name="connsiteX74" fmla="*/ 791210 w 5397500"/>
              <a:gd name="connsiteY7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209550 w 5397500"/>
              <a:gd name="connsiteY53" fmla="*/ 24130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546100 w 5397500"/>
              <a:gd name="connsiteY56" fmla="*/ 332740 h 6350000"/>
              <a:gd name="connsiteX57" fmla="*/ 638810 w 5397500"/>
              <a:gd name="connsiteY57" fmla="*/ 240030 h 6350000"/>
              <a:gd name="connsiteX58" fmla="*/ 546100 w 5397500"/>
              <a:gd name="connsiteY58" fmla="*/ 148590 h 6350000"/>
              <a:gd name="connsiteX59" fmla="*/ 546100 w 5397500"/>
              <a:gd name="connsiteY59" fmla="*/ 332740 h 6350000"/>
              <a:gd name="connsiteX60" fmla="*/ 546100 w 5397500"/>
              <a:gd name="connsiteY60" fmla="*/ 171450 h 6350000"/>
              <a:gd name="connsiteX61" fmla="*/ 615950 w 5397500"/>
              <a:gd name="connsiteY61" fmla="*/ 241300 h 6350000"/>
              <a:gd name="connsiteX62" fmla="*/ 546100 w 5397500"/>
              <a:gd name="connsiteY62" fmla="*/ 311150 h 6350000"/>
              <a:gd name="connsiteX63" fmla="*/ 546100 w 5397500"/>
              <a:gd name="connsiteY63" fmla="*/ 171450 h 6350000"/>
              <a:gd name="connsiteX64" fmla="*/ 791210 w 5397500"/>
              <a:gd name="connsiteY64" fmla="*/ 332740 h 6350000"/>
              <a:gd name="connsiteX65" fmla="*/ 883920 w 5397500"/>
              <a:gd name="connsiteY65" fmla="*/ 240030 h 6350000"/>
              <a:gd name="connsiteX66" fmla="*/ 791210 w 5397500"/>
              <a:gd name="connsiteY66" fmla="*/ 147320 h 6350000"/>
              <a:gd name="connsiteX67" fmla="*/ 698500 w 5397500"/>
              <a:gd name="connsiteY67" fmla="*/ 241300 h 6350000"/>
              <a:gd name="connsiteX68" fmla="*/ 791210 w 5397500"/>
              <a:gd name="connsiteY68" fmla="*/ 332740 h 6350000"/>
              <a:gd name="connsiteX69" fmla="*/ 791210 w 5397500"/>
              <a:gd name="connsiteY69" fmla="*/ 171450 h 6350000"/>
              <a:gd name="connsiteX70" fmla="*/ 861060 w 5397500"/>
              <a:gd name="connsiteY70" fmla="*/ 241300 h 6350000"/>
              <a:gd name="connsiteX71" fmla="*/ 791210 w 5397500"/>
              <a:gd name="connsiteY71" fmla="*/ 311150 h 6350000"/>
              <a:gd name="connsiteX72" fmla="*/ 721360 w 5397500"/>
              <a:gd name="connsiteY72" fmla="*/ 241300 h 6350000"/>
              <a:gd name="connsiteX73" fmla="*/ 791210 w 5397500"/>
              <a:gd name="connsiteY73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1714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546100 w 5397500"/>
              <a:gd name="connsiteY60" fmla="*/ 171450 h 6350000"/>
              <a:gd name="connsiteX61" fmla="*/ 791210 w 5397500"/>
              <a:gd name="connsiteY61" fmla="*/ 332740 h 6350000"/>
              <a:gd name="connsiteX62" fmla="*/ 883920 w 5397500"/>
              <a:gd name="connsiteY62" fmla="*/ 240030 h 6350000"/>
              <a:gd name="connsiteX63" fmla="*/ 791210 w 5397500"/>
              <a:gd name="connsiteY63" fmla="*/ 147320 h 6350000"/>
              <a:gd name="connsiteX64" fmla="*/ 698500 w 5397500"/>
              <a:gd name="connsiteY64" fmla="*/ 241300 h 6350000"/>
              <a:gd name="connsiteX65" fmla="*/ 791210 w 5397500"/>
              <a:gd name="connsiteY65" fmla="*/ 332740 h 6350000"/>
              <a:gd name="connsiteX66" fmla="*/ 791210 w 5397500"/>
              <a:gd name="connsiteY66" fmla="*/ 171450 h 6350000"/>
              <a:gd name="connsiteX67" fmla="*/ 861060 w 5397500"/>
              <a:gd name="connsiteY67" fmla="*/ 241300 h 6350000"/>
              <a:gd name="connsiteX68" fmla="*/ 791210 w 5397500"/>
              <a:gd name="connsiteY68" fmla="*/ 311150 h 6350000"/>
              <a:gd name="connsiteX69" fmla="*/ 721360 w 5397500"/>
              <a:gd name="connsiteY69" fmla="*/ 241300 h 6350000"/>
              <a:gd name="connsiteX70" fmla="*/ 791210 w 5397500"/>
              <a:gd name="connsiteY7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3111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791210 w 5397500"/>
              <a:gd name="connsiteY60" fmla="*/ 332740 h 6350000"/>
              <a:gd name="connsiteX61" fmla="*/ 883920 w 5397500"/>
              <a:gd name="connsiteY61" fmla="*/ 240030 h 6350000"/>
              <a:gd name="connsiteX62" fmla="*/ 791210 w 5397500"/>
              <a:gd name="connsiteY62" fmla="*/ 147320 h 6350000"/>
              <a:gd name="connsiteX63" fmla="*/ 698500 w 5397500"/>
              <a:gd name="connsiteY63" fmla="*/ 241300 h 6350000"/>
              <a:gd name="connsiteX64" fmla="*/ 791210 w 5397500"/>
              <a:gd name="connsiteY64" fmla="*/ 332740 h 6350000"/>
              <a:gd name="connsiteX65" fmla="*/ 791210 w 5397500"/>
              <a:gd name="connsiteY65" fmla="*/ 171450 h 6350000"/>
              <a:gd name="connsiteX66" fmla="*/ 861060 w 5397500"/>
              <a:gd name="connsiteY66" fmla="*/ 241300 h 6350000"/>
              <a:gd name="connsiteX67" fmla="*/ 791210 w 5397500"/>
              <a:gd name="connsiteY67" fmla="*/ 311150 h 6350000"/>
              <a:gd name="connsiteX68" fmla="*/ 721360 w 5397500"/>
              <a:gd name="connsiteY68" fmla="*/ 241300 h 6350000"/>
              <a:gd name="connsiteX69" fmla="*/ 791210 w 5397500"/>
              <a:gd name="connsiteY6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698500 w 5397500"/>
              <a:gd name="connsiteY62" fmla="*/ 241300 h 6350000"/>
              <a:gd name="connsiteX63" fmla="*/ 791210 w 5397500"/>
              <a:gd name="connsiteY63" fmla="*/ 332740 h 6350000"/>
              <a:gd name="connsiteX64" fmla="*/ 791210 w 5397500"/>
              <a:gd name="connsiteY64" fmla="*/ 171450 h 6350000"/>
              <a:gd name="connsiteX65" fmla="*/ 861060 w 5397500"/>
              <a:gd name="connsiteY65" fmla="*/ 241300 h 6350000"/>
              <a:gd name="connsiteX66" fmla="*/ 791210 w 5397500"/>
              <a:gd name="connsiteY66" fmla="*/ 311150 h 6350000"/>
              <a:gd name="connsiteX67" fmla="*/ 721360 w 5397500"/>
              <a:gd name="connsiteY67" fmla="*/ 241300 h 6350000"/>
              <a:gd name="connsiteX68" fmla="*/ 791210 w 5397500"/>
              <a:gd name="connsiteY6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791210 w 5397500"/>
              <a:gd name="connsiteY62" fmla="*/ 332740 h 6350000"/>
              <a:gd name="connsiteX63" fmla="*/ 791210 w 5397500"/>
              <a:gd name="connsiteY63" fmla="*/ 171450 h 6350000"/>
              <a:gd name="connsiteX64" fmla="*/ 861060 w 5397500"/>
              <a:gd name="connsiteY64" fmla="*/ 241300 h 6350000"/>
              <a:gd name="connsiteX65" fmla="*/ 791210 w 5397500"/>
              <a:gd name="connsiteY65" fmla="*/ 311150 h 6350000"/>
              <a:gd name="connsiteX66" fmla="*/ 721360 w 5397500"/>
              <a:gd name="connsiteY66" fmla="*/ 241300 h 6350000"/>
              <a:gd name="connsiteX67" fmla="*/ 791210 w 5397500"/>
              <a:gd name="connsiteY6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791210 w 5397500"/>
              <a:gd name="connsiteY56" fmla="*/ 332740 h 6350000"/>
              <a:gd name="connsiteX57" fmla="*/ 883920 w 5397500"/>
              <a:gd name="connsiteY57" fmla="*/ 240030 h 6350000"/>
              <a:gd name="connsiteX58" fmla="*/ 791210 w 5397500"/>
              <a:gd name="connsiteY58" fmla="*/ 147320 h 6350000"/>
              <a:gd name="connsiteX59" fmla="*/ 791210 w 5397500"/>
              <a:gd name="connsiteY59" fmla="*/ 332740 h 6350000"/>
              <a:gd name="connsiteX60" fmla="*/ 791210 w 5397500"/>
              <a:gd name="connsiteY60" fmla="*/ 171450 h 6350000"/>
              <a:gd name="connsiteX61" fmla="*/ 861060 w 5397500"/>
              <a:gd name="connsiteY61" fmla="*/ 241300 h 6350000"/>
              <a:gd name="connsiteX62" fmla="*/ 791210 w 5397500"/>
              <a:gd name="connsiteY62" fmla="*/ 311150 h 6350000"/>
              <a:gd name="connsiteX63" fmla="*/ 721360 w 5397500"/>
              <a:gd name="connsiteY63" fmla="*/ 241300 h 6350000"/>
              <a:gd name="connsiteX64" fmla="*/ 791210 w 5397500"/>
              <a:gd name="connsiteY6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1714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61" fmla="*/ 791210 w 5397500"/>
              <a:gd name="connsiteY6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21360 w 5397500"/>
              <a:gd name="connsiteY57" fmla="*/ 24130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3111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14732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lnTo>
                  <a:pt x="5147310" y="6350000"/>
                </a:lnTo>
                <a:lnTo>
                  <a:pt x="5148580" y="6350000"/>
                </a:lnTo>
                <a:lnTo>
                  <a:pt x="5151120" y="6350000"/>
                </a:ln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</a:path>
            </a:pathLst>
          </a:custGeom>
          <a:solidFill>
            <a:srgbClr val="152544"/>
          </a:solid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07B39-206C-20C8-A00D-C42DB58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7402" y="2037629"/>
            <a:ext cx="8849493" cy="78503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50CAC4-1C34-EC6E-7E37-F72FF9C10C88}"/>
              </a:ext>
            </a:extLst>
          </p:cNvPr>
          <p:cNvSpPr/>
          <p:nvPr/>
        </p:nvSpPr>
        <p:spPr>
          <a:xfrm>
            <a:off x="11787686" y="9239607"/>
            <a:ext cx="5069209" cy="104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D075B7-A4A3-D7CE-7119-CB02C9B8F1FB}"/>
              </a:ext>
            </a:extLst>
          </p:cNvPr>
          <p:cNvCxnSpPr>
            <a:cxnSpLocks/>
          </p:cNvCxnSpPr>
          <p:nvPr/>
        </p:nvCxnSpPr>
        <p:spPr>
          <a:xfrm>
            <a:off x="10896600" y="9244011"/>
            <a:ext cx="5960295" cy="0"/>
          </a:xfrm>
          <a:prstGeom prst="line">
            <a:avLst/>
          </a:prstGeom>
          <a:ln w="28575">
            <a:solidFill>
              <a:srgbClr val="15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378B0-ED00-F915-0711-25063CE9D1C3}"/>
              </a:ext>
            </a:extLst>
          </p:cNvPr>
          <p:cNvSpPr txBox="1"/>
          <p:nvPr/>
        </p:nvSpPr>
        <p:spPr>
          <a:xfrm>
            <a:off x="1297631" y="6614648"/>
            <a:ext cx="6192948" cy="186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🧁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온라인 상품 판매 페이지 구현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🧁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상품 데이터 작성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🧁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상품페이지 기능 추가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E8DFC-4AFC-AD8A-77E3-E3C48872BC42}"/>
              </a:ext>
            </a:extLst>
          </p:cNvPr>
          <p:cNvSpPr txBox="1"/>
          <p:nvPr/>
        </p:nvSpPr>
        <p:spPr>
          <a:xfrm rot="21182610">
            <a:off x="1859558" y="2995856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마카롱맛</a:t>
            </a:r>
            <a:r>
              <a:rPr lang="ko-KR" altLang="en-US" sz="3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600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6C50E3-9108-3F9C-6CA1-C8D993F23A11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295" y="1231804"/>
            <a:ext cx="1491657" cy="226800"/>
            <a:chOff x="8915400" y="1377966"/>
            <a:chExt cx="1712210" cy="260334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07CA49A-A3D7-DC14-F6FA-E5ABED184C47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D7253F16-3D80-D6EC-B5ED-7FB86EE5856D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09058AA-E937-9D0B-DC0B-D1539E8CD725}"/>
                </a:ext>
              </a:extLst>
            </p:cNvPr>
            <p:cNvSpPr/>
            <p:nvPr/>
          </p:nvSpPr>
          <p:spPr>
            <a:xfrm>
              <a:off x="965576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DB5B922-021F-5C58-825A-F4DDB5B71BF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3C60675-03B2-B1CB-63D9-0F1595CB676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  <p:extLst>
      <p:ext uri="{BB962C8B-B14F-4D97-AF65-F5344CB8AC3E}">
        <p14:creationId xmlns:p14="http://schemas.microsoft.com/office/powerpoint/2010/main" val="1875320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5400000">
            <a:off x="-2489378" y="437407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156" y="8595356"/>
            <a:ext cx="1021087" cy="1021087"/>
          </a:xfrm>
          <a:custGeom>
            <a:avLst/>
            <a:gdLst/>
            <a:ahLst/>
            <a:cxnLst/>
            <a:rect l="l" t="t" r="r" b="b"/>
            <a:pathLst>
              <a:path w="1021087" h="1021087">
                <a:moveTo>
                  <a:pt x="0" y="0"/>
                </a:moveTo>
                <a:lnTo>
                  <a:pt x="1021088" y="0"/>
                </a:lnTo>
                <a:lnTo>
                  <a:pt x="1021088" y="1021088"/>
                </a:lnTo>
                <a:lnTo>
                  <a:pt x="0" y="1021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오이스터맛 쿠키 뽑기 연출">
            <a:hlinkClick r:id="" action="ppaction://media"/>
            <a:extLst>
              <a:ext uri="{FF2B5EF4-FFF2-40B4-BE49-F238E27FC236}">
                <a16:creationId xmlns:a16="http://schemas.microsoft.com/office/drawing/2014/main" id="{E49A90B3-588B-8167-8B76-377295E3BE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73729" y="690514"/>
            <a:ext cx="15443200" cy="8686800"/>
          </a:xfrm>
          <a:prstGeom prst="roundRect">
            <a:avLst/>
          </a:prstGeom>
          <a:ln w="76200">
            <a:solidFill>
              <a:srgbClr val="832B42"/>
            </a:solidFill>
          </a:ln>
        </p:spPr>
      </p:pic>
    </p:spTree>
    <p:extLst>
      <p:ext uri="{BB962C8B-B14F-4D97-AF65-F5344CB8AC3E}">
        <p14:creationId xmlns:p14="http://schemas.microsoft.com/office/powerpoint/2010/main" val="34790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배경"/>
          <p:cNvSpPr/>
          <p:nvPr/>
        </p:nvSpPr>
        <p:spPr>
          <a:xfrm flipH="1">
            <a:off x="10280599" y="1043513"/>
            <a:ext cx="6963887" cy="8199973"/>
          </a:xfrm>
          <a:custGeom>
            <a:avLst/>
            <a:gdLst/>
            <a:ahLst/>
            <a:cxnLst/>
            <a:rect l="l" t="t" r="r" b="b"/>
            <a:pathLst>
              <a:path w="5373370" h="6327140">
                <a:moveTo>
                  <a:pt x="5373370" y="610870"/>
                </a:moveTo>
                <a:lnTo>
                  <a:pt x="5373370" y="953770"/>
                </a:lnTo>
                <a:moveTo>
                  <a:pt x="5373370" y="953770"/>
                </a:moveTo>
                <a:lnTo>
                  <a:pt x="5373370" y="6079490"/>
                </a:lnTo>
                <a:cubicBezTo>
                  <a:pt x="5373370" y="6216650"/>
                  <a:pt x="5262880" y="6327140"/>
                  <a:pt x="5125720" y="6327140"/>
                </a:cubicBezTo>
                <a:lnTo>
                  <a:pt x="247650" y="6327140"/>
                </a:lnTo>
                <a:cubicBezTo>
                  <a:pt x="110490" y="6327140"/>
                  <a:pt x="0" y="6216650"/>
                  <a:pt x="0" y="6079490"/>
                </a:cubicBezTo>
                <a:lnTo>
                  <a:pt x="0" y="247650"/>
                </a:lnTo>
                <a:cubicBezTo>
                  <a:pt x="0" y="110490"/>
                  <a:pt x="110490" y="0"/>
                  <a:pt x="247650" y="0"/>
                </a:cubicBezTo>
                <a:lnTo>
                  <a:pt x="5125720" y="0"/>
                </a:lnTo>
                <a:cubicBezTo>
                  <a:pt x="5262880" y="0"/>
                  <a:pt x="5373370" y="110490"/>
                  <a:pt x="5373370" y="247650"/>
                </a:cubicBezTo>
                <a:lnTo>
                  <a:pt x="5373370" y="610870"/>
                </a:lnTo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CookieRunOTF Regular" panose="020B0600000101010101" pitchFamily="34" charset="-127"/>
            </a:endParaRPr>
          </a:p>
        </p:txBody>
      </p:sp>
      <p:sp>
        <p:nvSpPr>
          <p:cNvPr id="4" name="스크롤바"/>
          <p:cNvSpPr/>
          <p:nvPr/>
        </p:nvSpPr>
        <p:spPr>
          <a:xfrm>
            <a:off x="16938346" y="1639336"/>
            <a:ext cx="306141" cy="7605796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5" name="위 프레임"/>
          <p:cNvSpPr/>
          <p:nvPr/>
        </p:nvSpPr>
        <p:spPr>
          <a:xfrm>
            <a:off x="10280599" y="1043513"/>
            <a:ext cx="6963887" cy="5502311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grpSp>
        <p:nvGrpSpPr>
          <p:cNvPr id="8" name="Group 8"/>
          <p:cNvGrpSpPr/>
          <p:nvPr/>
        </p:nvGrpSpPr>
        <p:grpSpPr>
          <a:xfrm>
            <a:off x="759865" y="980144"/>
            <a:ext cx="8961085" cy="5758253"/>
            <a:chOff x="-1457044" y="-2906982"/>
            <a:chExt cx="11948113" cy="7677671"/>
          </a:xfrm>
        </p:grpSpPr>
        <p:sp>
          <p:nvSpPr>
            <p:cNvPr id="9" name="TextBox 9"/>
            <p:cNvSpPr txBox="1"/>
            <p:nvPr/>
          </p:nvSpPr>
          <p:spPr>
            <a:xfrm>
              <a:off x="-1457044" y="-2906982"/>
              <a:ext cx="11480799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58614" y="1575113"/>
              <a:ext cx="8932455" cy="31955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115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이지현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7" name="외곽 프레임"/>
          <p:cNvSpPr/>
          <p:nvPr/>
        </p:nvSpPr>
        <p:spPr>
          <a:xfrm>
            <a:off x="10265786" y="1028700"/>
            <a:ext cx="6995160" cy="8229600"/>
          </a:xfrm>
          <a:custGeom>
            <a:avLst/>
            <a:gdLst>
              <a:gd name="connsiteX0" fmla="*/ 6638702 w 6899052"/>
              <a:gd name="connsiteY0" fmla="*/ 0 h 6350000"/>
              <a:gd name="connsiteX1" fmla="*/ 1760632 w 6899052"/>
              <a:gd name="connsiteY1" fmla="*/ 0 h 6350000"/>
              <a:gd name="connsiteX2" fmla="*/ 1501552 w 6899052"/>
              <a:gd name="connsiteY2" fmla="*/ 259080 h 6350000"/>
              <a:gd name="connsiteX3" fmla="*/ 1501552 w 6899052"/>
              <a:gd name="connsiteY3" fmla="*/ 6090920 h 6350000"/>
              <a:gd name="connsiteX4" fmla="*/ 1760632 w 6899052"/>
              <a:gd name="connsiteY4" fmla="*/ 6350000 h 6350000"/>
              <a:gd name="connsiteX5" fmla="*/ 6638702 w 6899052"/>
              <a:gd name="connsiteY5" fmla="*/ 6350000 h 6350000"/>
              <a:gd name="connsiteX6" fmla="*/ 6648862 w 6899052"/>
              <a:gd name="connsiteY6" fmla="*/ 6350000 h 6350000"/>
              <a:gd name="connsiteX7" fmla="*/ 6650132 w 6899052"/>
              <a:gd name="connsiteY7" fmla="*/ 6350000 h 6350000"/>
              <a:gd name="connsiteX8" fmla="*/ 6652672 w 6899052"/>
              <a:gd name="connsiteY8" fmla="*/ 6350000 h 6350000"/>
              <a:gd name="connsiteX9" fmla="*/ 6899052 w 6899052"/>
              <a:gd name="connsiteY9" fmla="*/ 6092190 h 6350000"/>
              <a:gd name="connsiteX10" fmla="*/ 6899052 w 6899052"/>
              <a:gd name="connsiteY10" fmla="*/ 4145280 h 6350000"/>
              <a:gd name="connsiteX11" fmla="*/ 6899052 w 6899052"/>
              <a:gd name="connsiteY11" fmla="*/ 2406650 h 6350000"/>
              <a:gd name="connsiteX12" fmla="*/ 6899052 w 6899052"/>
              <a:gd name="connsiteY12" fmla="*/ 471170 h 6350000"/>
              <a:gd name="connsiteX13" fmla="*/ 6899052 w 6899052"/>
              <a:gd name="connsiteY13" fmla="*/ 259080 h 6350000"/>
              <a:gd name="connsiteX14" fmla="*/ 6638702 w 6899052"/>
              <a:gd name="connsiteY14" fmla="*/ 0 h 6350000"/>
              <a:gd name="connsiteX15" fmla="*/ 1760632 w 6899052"/>
              <a:gd name="connsiteY15" fmla="*/ 22860 h 6350000"/>
              <a:gd name="connsiteX16" fmla="*/ 6638702 w 6899052"/>
              <a:gd name="connsiteY16" fmla="*/ 22860 h 6350000"/>
              <a:gd name="connsiteX17" fmla="*/ 6874922 w 6899052"/>
              <a:gd name="connsiteY17" fmla="*/ 259080 h 6350000"/>
              <a:gd name="connsiteX18" fmla="*/ 6874922 w 6899052"/>
              <a:gd name="connsiteY18" fmla="*/ 459740 h 6350000"/>
              <a:gd name="connsiteX19" fmla="*/ 6648862 w 6899052"/>
              <a:gd name="connsiteY19" fmla="*/ 459740 h 6350000"/>
              <a:gd name="connsiteX20" fmla="*/ 1524412 w 6899052"/>
              <a:gd name="connsiteY20" fmla="*/ 459740 h 6350000"/>
              <a:gd name="connsiteX21" fmla="*/ 1524412 w 6899052"/>
              <a:gd name="connsiteY21" fmla="*/ 259080 h 6350000"/>
              <a:gd name="connsiteX22" fmla="*/ 1760632 w 6899052"/>
              <a:gd name="connsiteY22" fmla="*/ 22860 h 6350000"/>
              <a:gd name="connsiteX23" fmla="*/ 1524412 w 6899052"/>
              <a:gd name="connsiteY23" fmla="*/ 6090920 h 6350000"/>
              <a:gd name="connsiteX24" fmla="*/ 1524412 w 6899052"/>
              <a:gd name="connsiteY24" fmla="*/ 481330 h 6350000"/>
              <a:gd name="connsiteX25" fmla="*/ 6638702 w 6899052"/>
              <a:gd name="connsiteY25" fmla="*/ 481330 h 6350000"/>
              <a:gd name="connsiteX26" fmla="*/ 6638702 w 6899052"/>
              <a:gd name="connsiteY26" fmla="*/ 6327140 h 6350000"/>
              <a:gd name="connsiteX27" fmla="*/ 1760632 w 6899052"/>
              <a:gd name="connsiteY27" fmla="*/ 6327140 h 6350000"/>
              <a:gd name="connsiteX28" fmla="*/ 1524412 w 6899052"/>
              <a:gd name="connsiteY28" fmla="*/ 6090920 h 6350000"/>
              <a:gd name="connsiteX29" fmla="*/ 6874922 w 6899052"/>
              <a:gd name="connsiteY29" fmla="*/ 6090920 h 6350000"/>
              <a:gd name="connsiteX30" fmla="*/ 6660292 w 6899052"/>
              <a:gd name="connsiteY30" fmla="*/ 6325870 h 6350000"/>
              <a:gd name="connsiteX31" fmla="*/ 6660292 w 6899052"/>
              <a:gd name="connsiteY31" fmla="*/ 4216400 h 6350000"/>
              <a:gd name="connsiteX32" fmla="*/ 6761892 w 6899052"/>
              <a:gd name="connsiteY32" fmla="*/ 4269740 h 6350000"/>
              <a:gd name="connsiteX33" fmla="*/ 6772052 w 6899052"/>
              <a:gd name="connsiteY33" fmla="*/ 4269740 h 6350000"/>
              <a:gd name="connsiteX34" fmla="*/ 6873652 w 6899052"/>
              <a:gd name="connsiteY34" fmla="*/ 4216400 h 6350000"/>
              <a:gd name="connsiteX35" fmla="*/ 6873652 w 6899052"/>
              <a:gd name="connsiteY35" fmla="*/ 6090920 h 6350000"/>
              <a:gd name="connsiteX36" fmla="*/ 6874922 w 6899052"/>
              <a:gd name="connsiteY36" fmla="*/ 6090920 h 6350000"/>
              <a:gd name="connsiteX37" fmla="*/ 6660292 w 6899052"/>
              <a:gd name="connsiteY37" fmla="*/ 4145280 h 6350000"/>
              <a:gd name="connsiteX38" fmla="*/ 6660292 w 6899052"/>
              <a:gd name="connsiteY38" fmla="*/ 2406650 h 6350000"/>
              <a:gd name="connsiteX39" fmla="*/ 6761892 w 6899052"/>
              <a:gd name="connsiteY39" fmla="*/ 2305050 h 6350000"/>
              <a:gd name="connsiteX40" fmla="*/ 6772052 w 6899052"/>
              <a:gd name="connsiteY40" fmla="*/ 2305050 h 6350000"/>
              <a:gd name="connsiteX41" fmla="*/ 6873652 w 6899052"/>
              <a:gd name="connsiteY41" fmla="*/ 2406650 h 6350000"/>
              <a:gd name="connsiteX42" fmla="*/ 6873652 w 6899052"/>
              <a:gd name="connsiteY42" fmla="*/ 4145280 h 6350000"/>
              <a:gd name="connsiteX43" fmla="*/ 6772052 w 6899052"/>
              <a:gd name="connsiteY43" fmla="*/ 4246880 h 6350000"/>
              <a:gd name="connsiteX44" fmla="*/ 6761892 w 6899052"/>
              <a:gd name="connsiteY44" fmla="*/ 4246880 h 6350000"/>
              <a:gd name="connsiteX45" fmla="*/ 6660292 w 6899052"/>
              <a:gd name="connsiteY45" fmla="*/ 4145280 h 6350000"/>
              <a:gd name="connsiteX46" fmla="*/ 6773322 w 6899052"/>
              <a:gd name="connsiteY46" fmla="*/ 2282190 h 6350000"/>
              <a:gd name="connsiteX47" fmla="*/ 6763162 w 6899052"/>
              <a:gd name="connsiteY47" fmla="*/ 2282190 h 6350000"/>
              <a:gd name="connsiteX48" fmla="*/ 6661562 w 6899052"/>
              <a:gd name="connsiteY48" fmla="*/ 2335530 h 6350000"/>
              <a:gd name="connsiteX49" fmla="*/ 6661562 w 6899052"/>
              <a:gd name="connsiteY49" fmla="*/ 481330 h 6350000"/>
              <a:gd name="connsiteX50" fmla="*/ 6876192 w 6899052"/>
              <a:gd name="connsiteY50" fmla="*/ 481330 h 6350000"/>
              <a:gd name="connsiteX51" fmla="*/ 6876192 w 6899052"/>
              <a:gd name="connsiteY51" fmla="*/ 2334260 h 6350000"/>
              <a:gd name="connsiteX52" fmla="*/ 6773322 w 6899052"/>
              <a:gd name="connsiteY52" fmla="*/ 2282190 h 6350000"/>
              <a:gd name="connsiteX53" fmla="*/ 1803812 w 6899052"/>
              <a:gd name="connsiteY53" fmla="*/ 332740 h 6350000"/>
              <a:gd name="connsiteX54" fmla="*/ 1896522 w 6899052"/>
              <a:gd name="connsiteY54" fmla="*/ 240030 h 6350000"/>
              <a:gd name="connsiteX55" fmla="*/ 1803812 w 6899052"/>
              <a:gd name="connsiteY55" fmla="*/ 147320 h 6350000"/>
              <a:gd name="connsiteX56" fmla="*/ 1711102 w 6899052"/>
              <a:gd name="connsiteY56" fmla="*/ 241300 h 6350000"/>
              <a:gd name="connsiteX57" fmla="*/ 1803812 w 6899052"/>
              <a:gd name="connsiteY57" fmla="*/ 332740 h 6350000"/>
              <a:gd name="connsiteX58" fmla="*/ 726 w 6899052"/>
              <a:gd name="connsiteY58" fmla="*/ 494829 h 6350000"/>
              <a:gd name="connsiteX59" fmla="*/ 1873662 w 6899052"/>
              <a:gd name="connsiteY59" fmla="*/ 241300 h 6350000"/>
              <a:gd name="connsiteX60" fmla="*/ 1803812 w 6899052"/>
              <a:gd name="connsiteY60" fmla="*/ 311150 h 6350000"/>
              <a:gd name="connsiteX61" fmla="*/ 1733962 w 6899052"/>
              <a:gd name="connsiteY61" fmla="*/ 241300 h 6350000"/>
              <a:gd name="connsiteX62" fmla="*/ 726 w 6899052"/>
              <a:gd name="connsiteY62" fmla="*/ 494829 h 6350000"/>
              <a:gd name="connsiteX63" fmla="*/ 2047652 w 6899052"/>
              <a:gd name="connsiteY63" fmla="*/ 332740 h 6350000"/>
              <a:gd name="connsiteX64" fmla="*/ 2140362 w 6899052"/>
              <a:gd name="connsiteY64" fmla="*/ 240030 h 6350000"/>
              <a:gd name="connsiteX65" fmla="*/ 2047652 w 6899052"/>
              <a:gd name="connsiteY65" fmla="*/ 148590 h 6350000"/>
              <a:gd name="connsiteX66" fmla="*/ 1956212 w 6899052"/>
              <a:gd name="connsiteY66" fmla="*/ 241300 h 6350000"/>
              <a:gd name="connsiteX67" fmla="*/ 2047652 w 6899052"/>
              <a:gd name="connsiteY67" fmla="*/ 332740 h 6350000"/>
              <a:gd name="connsiteX68" fmla="*/ 2047652 w 6899052"/>
              <a:gd name="connsiteY68" fmla="*/ 171450 h 6350000"/>
              <a:gd name="connsiteX69" fmla="*/ 2117502 w 6899052"/>
              <a:gd name="connsiteY69" fmla="*/ 241300 h 6350000"/>
              <a:gd name="connsiteX70" fmla="*/ 2047652 w 6899052"/>
              <a:gd name="connsiteY70" fmla="*/ 311150 h 6350000"/>
              <a:gd name="connsiteX71" fmla="*/ 1977802 w 6899052"/>
              <a:gd name="connsiteY71" fmla="*/ 241300 h 6350000"/>
              <a:gd name="connsiteX72" fmla="*/ 2047652 w 6899052"/>
              <a:gd name="connsiteY72" fmla="*/ 171450 h 6350000"/>
              <a:gd name="connsiteX73" fmla="*/ 2292762 w 6899052"/>
              <a:gd name="connsiteY73" fmla="*/ 332740 h 6350000"/>
              <a:gd name="connsiteX74" fmla="*/ 2385472 w 6899052"/>
              <a:gd name="connsiteY74" fmla="*/ 240030 h 6350000"/>
              <a:gd name="connsiteX75" fmla="*/ 2292762 w 6899052"/>
              <a:gd name="connsiteY75" fmla="*/ 147320 h 6350000"/>
              <a:gd name="connsiteX76" fmla="*/ 2200052 w 6899052"/>
              <a:gd name="connsiteY76" fmla="*/ 241300 h 6350000"/>
              <a:gd name="connsiteX77" fmla="*/ 2292762 w 6899052"/>
              <a:gd name="connsiteY77" fmla="*/ 332740 h 6350000"/>
              <a:gd name="connsiteX78" fmla="*/ 2292762 w 6899052"/>
              <a:gd name="connsiteY78" fmla="*/ 171450 h 6350000"/>
              <a:gd name="connsiteX79" fmla="*/ 2362612 w 6899052"/>
              <a:gd name="connsiteY79" fmla="*/ 241300 h 6350000"/>
              <a:gd name="connsiteX80" fmla="*/ 2292762 w 6899052"/>
              <a:gd name="connsiteY80" fmla="*/ 311150 h 6350000"/>
              <a:gd name="connsiteX81" fmla="*/ 2222912 w 6899052"/>
              <a:gd name="connsiteY81" fmla="*/ 241300 h 6350000"/>
              <a:gd name="connsiteX82" fmla="*/ 2292762 w 6899052"/>
              <a:gd name="connsiteY82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302260 w 5397500"/>
              <a:gd name="connsiteY55" fmla="*/ 147320 h 6350000"/>
              <a:gd name="connsiteX56" fmla="*/ 209550 w 5397500"/>
              <a:gd name="connsiteY56" fmla="*/ 241300 h 6350000"/>
              <a:gd name="connsiteX57" fmla="*/ 302260 w 5397500"/>
              <a:gd name="connsiteY57" fmla="*/ 332740 h 6350000"/>
              <a:gd name="connsiteX58" fmla="*/ 232410 w 5397500"/>
              <a:gd name="connsiteY58" fmla="*/ 241300 h 6350000"/>
              <a:gd name="connsiteX59" fmla="*/ 372110 w 5397500"/>
              <a:gd name="connsiteY59" fmla="*/ 241300 h 6350000"/>
              <a:gd name="connsiteX60" fmla="*/ 302260 w 5397500"/>
              <a:gd name="connsiteY60" fmla="*/ 311150 h 6350000"/>
              <a:gd name="connsiteX61" fmla="*/ 232410 w 5397500"/>
              <a:gd name="connsiteY61" fmla="*/ 241300 h 6350000"/>
              <a:gd name="connsiteX62" fmla="*/ 546100 w 5397500"/>
              <a:gd name="connsiteY62" fmla="*/ 332740 h 6350000"/>
              <a:gd name="connsiteX63" fmla="*/ 638810 w 5397500"/>
              <a:gd name="connsiteY63" fmla="*/ 240030 h 6350000"/>
              <a:gd name="connsiteX64" fmla="*/ 546100 w 5397500"/>
              <a:gd name="connsiteY64" fmla="*/ 148590 h 6350000"/>
              <a:gd name="connsiteX65" fmla="*/ 454660 w 5397500"/>
              <a:gd name="connsiteY65" fmla="*/ 241300 h 6350000"/>
              <a:gd name="connsiteX66" fmla="*/ 546100 w 5397500"/>
              <a:gd name="connsiteY66" fmla="*/ 332740 h 6350000"/>
              <a:gd name="connsiteX67" fmla="*/ 546100 w 5397500"/>
              <a:gd name="connsiteY67" fmla="*/ 171450 h 6350000"/>
              <a:gd name="connsiteX68" fmla="*/ 615950 w 5397500"/>
              <a:gd name="connsiteY68" fmla="*/ 241300 h 6350000"/>
              <a:gd name="connsiteX69" fmla="*/ 546100 w 5397500"/>
              <a:gd name="connsiteY69" fmla="*/ 311150 h 6350000"/>
              <a:gd name="connsiteX70" fmla="*/ 476250 w 5397500"/>
              <a:gd name="connsiteY70" fmla="*/ 241300 h 6350000"/>
              <a:gd name="connsiteX71" fmla="*/ 546100 w 5397500"/>
              <a:gd name="connsiteY71" fmla="*/ 171450 h 6350000"/>
              <a:gd name="connsiteX72" fmla="*/ 791210 w 5397500"/>
              <a:gd name="connsiteY72" fmla="*/ 332740 h 6350000"/>
              <a:gd name="connsiteX73" fmla="*/ 883920 w 5397500"/>
              <a:gd name="connsiteY73" fmla="*/ 240030 h 6350000"/>
              <a:gd name="connsiteX74" fmla="*/ 791210 w 5397500"/>
              <a:gd name="connsiteY74" fmla="*/ 147320 h 6350000"/>
              <a:gd name="connsiteX75" fmla="*/ 698500 w 5397500"/>
              <a:gd name="connsiteY75" fmla="*/ 241300 h 6350000"/>
              <a:gd name="connsiteX76" fmla="*/ 791210 w 5397500"/>
              <a:gd name="connsiteY76" fmla="*/ 332740 h 6350000"/>
              <a:gd name="connsiteX77" fmla="*/ 791210 w 5397500"/>
              <a:gd name="connsiteY77" fmla="*/ 171450 h 6350000"/>
              <a:gd name="connsiteX78" fmla="*/ 861060 w 5397500"/>
              <a:gd name="connsiteY78" fmla="*/ 241300 h 6350000"/>
              <a:gd name="connsiteX79" fmla="*/ 791210 w 5397500"/>
              <a:gd name="connsiteY79" fmla="*/ 311150 h 6350000"/>
              <a:gd name="connsiteX80" fmla="*/ 721360 w 5397500"/>
              <a:gd name="connsiteY80" fmla="*/ 241300 h 6350000"/>
              <a:gd name="connsiteX81" fmla="*/ 791210 w 5397500"/>
              <a:gd name="connsiteY8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476250 w 5397500"/>
              <a:gd name="connsiteY69" fmla="*/ 241300 h 6350000"/>
              <a:gd name="connsiteX70" fmla="*/ 546100 w 5397500"/>
              <a:gd name="connsiteY70" fmla="*/ 171450 h 6350000"/>
              <a:gd name="connsiteX71" fmla="*/ 791210 w 5397500"/>
              <a:gd name="connsiteY71" fmla="*/ 332740 h 6350000"/>
              <a:gd name="connsiteX72" fmla="*/ 883920 w 5397500"/>
              <a:gd name="connsiteY72" fmla="*/ 240030 h 6350000"/>
              <a:gd name="connsiteX73" fmla="*/ 791210 w 5397500"/>
              <a:gd name="connsiteY73" fmla="*/ 147320 h 6350000"/>
              <a:gd name="connsiteX74" fmla="*/ 698500 w 5397500"/>
              <a:gd name="connsiteY74" fmla="*/ 241300 h 6350000"/>
              <a:gd name="connsiteX75" fmla="*/ 791210 w 5397500"/>
              <a:gd name="connsiteY75" fmla="*/ 332740 h 6350000"/>
              <a:gd name="connsiteX76" fmla="*/ 791210 w 5397500"/>
              <a:gd name="connsiteY76" fmla="*/ 171450 h 6350000"/>
              <a:gd name="connsiteX77" fmla="*/ 861060 w 5397500"/>
              <a:gd name="connsiteY77" fmla="*/ 241300 h 6350000"/>
              <a:gd name="connsiteX78" fmla="*/ 791210 w 5397500"/>
              <a:gd name="connsiteY78" fmla="*/ 311150 h 6350000"/>
              <a:gd name="connsiteX79" fmla="*/ 721360 w 5397500"/>
              <a:gd name="connsiteY79" fmla="*/ 241300 h 6350000"/>
              <a:gd name="connsiteX80" fmla="*/ 791210 w 5397500"/>
              <a:gd name="connsiteY8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454660 w 5397500"/>
              <a:gd name="connsiteY64" fmla="*/ 241300 h 6350000"/>
              <a:gd name="connsiteX65" fmla="*/ 546100 w 5397500"/>
              <a:gd name="connsiteY65" fmla="*/ 332740 h 6350000"/>
              <a:gd name="connsiteX66" fmla="*/ 546100 w 5397500"/>
              <a:gd name="connsiteY66" fmla="*/ 171450 h 6350000"/>
              <a:gd name="connsiteX67" fmla="*/ 615950 w 5397500"/>
              <a:gd name="connsiteY67" fmla="*/ 241300 h 6350000"/>
              <a:gd name="connsiteX68" fmla="*/ 546100 w 5397500"/>
              <a:gd name="connsiteY68" fmla="*/ 311150 h 6350000"/>
              <a:gd name="connsiteX69" fmla="*/ 546100 w 5397500"/>
              <a:gd name="connsiteY69" fmla="*/ 171450 h 6350000"/>
              <a:gd name="connsiteX70" fmla="*/ 791210 w 5397500"/>
              <a:gd name="connsiteY70" fmla="*/ 332740 h 6350000"/>
              <a:gd name="connsiteX71" fmla="*/ 883920 w 5397500"/>
              <a:gd name="connsiteY71" fmla="*/ 240030 h 6350000"/>
              <a:gd name="connsiteX72" fmla="*/ 791210 w 5397500"/>
              <a:gd name="connsiteY72" fmla="*/ 147320 h 6350000"/>
              <a:gd name="connsiteX73" fmla="*/ 698500 w 5397500"/>
              <a:gd name="connsiteY73" fmla="*/ 241300 h 6350000"/>
              <a:gd name="connsiteX74" fmla="*/ 791210 w 5397500"/>
              <a:gd name="connsiteY74" fmla="*/ 332740 h 6350000"/>
              <a:gd name="connsiteX75" fmla="*/ 791210 w 5397500"/>
              <a:gd name="connsiteY75" fmla="*/ 171450 h 6350000"/>
              <a:gd name="connsiteX76" fmla="*/ 861060 w 5397500"/>
              <a:gd name="connsiteY76" fmla="*/ 241300 h 6350000"/>
              <a:gd name="connsiteX77" fmla="*/ 791210 w 5397500"/>
              <a:gd name="connsiteY77" fmla="*/ 311150 h 6350000"/>
              <a:gd name="connsiteX78" fmla="*/ 721360 w 5397500"/>
              <a:gd name="connsiteY78" fmla="*/ 241300 h 6350000"/>
              <a:gd name="connsiteX79" fmla="*/ 791210 w 5397500"/>
              <a:gd name="connsiteY7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72110 w 5397500"/>
              <a:gd name="connsiteY58" fmla="*/ 241300 h 6350000"/>
              <a:gd name="connsiteX59" fmla="*/ 302260 w 5397500"/>
              <a:gd name="connsiteY59" fmla="*/ 311150 h 6350000"/>
              <a:gd name="connsiteX60" fmla="*/ 232410 w 5397500"/>
              <a:gd name="connsiteY60" fmla="*/ 241300 h 6350000"/>
              <a:gd name="connsiteX61" fmla="*/ 546100 w 5397500"/>
              <a:gd name="connsiteY61" fmla="*/ 332740 h 6350000"/>
              <a:gd name="connsiteX62" fmla="*/ 638810 w 5397500"/>
              <a:gd name="connsiteY62" fmla="*/ 240030 h 6350000"/>
              <a:gd name="connsiteX63" fmla="*/ 546100 w 5397500"/>
              <a:gd name="connsiteY63" fmla="*/ 148590 h 6350000"/>
              <a:gd name="connsiteX64" fmla="*/ 546100 w 5397500"/>
              <a:gd name="connsiteY64" fmla="*/ 332740 h 6350000"/>
              <a:gd name="connsiteX65" fmla="*/ 546100 w 5397500"/>
              <a:gd name="connsiteY65" fmla="*/ 171450 h 6350000"/>
              <a:gd name="connsiteX66" fmla="*/ 615950 w 5397500"/>
              <a:gd name="connsiteY66" fmla="*/ 241300 h 6350000"/>
              <a:gd name="connsiteX67" fmla="*/ 546100 w 5397500"/>
              <a:gd name="connsiteY67" fmla="*/ 311150 h 6350000"/>
              <a:gd name="connsiteX68" fmla="*/ 546100 w 5397500"/>
              <a:gd name="connsiteY68" fmla="*/ 171450 h 6350000"/>
              <a:gd name="connsiteX69" fmla="*/ 791210 w 5397500"/>
              <a:gd name="connsiteY69" fmla="*/ 332740 h 6350000"/>
              <a:gd name="connsiteX70" fmla="*/ 883920 w 5397500"/>
              <a:gd name="connsiteY70" fmla="*/ 240030 h 6350000"/>
              <a:gd name="connsiteX71" fmla="*/ 791210 w 5397500"/>
              <a:gd name="connsiteY71" fmla="*/ 147320 h 6350000"/>
              <a:gd name="connsiteX72" fmla="*/ 698500 w 5397500"/>
              <a:gd name="connsiteY72" fmla="*/ 241300 h 6350000"/>
              <a:gd name="connsiteX73" fmla="*/ 791210 w 5397500"/>
              <a:gd name="connsiteY73" fmla="*/ 332740 h 6350000"/>
              <a:gd name="connsiteX74" fmla="*/ 791210 w 5397500"/>
              <a:gd name="connsiteY74" fmla="*/ 171450 h 6350000"/>
              <a:gd name="connsiteX75" fmla="*/ 861060 w 5397500"/>
              <a:gd name="connsiteY75" fmla="*/ 241300 h 6350000"/>
              <a:gd name="connsiteX76" fmla="*/ 791210 w 5397500"/>
              <a:gd name="connsiteY76" fmla="*/ 311150 h 6350000"/>
              <a:gd name="connsiteX77" fmla="*/ 721360 w 5397500"/>
              <a:gd name="connsiteY77" fmla="*/ 241300 h 6350000"/>
              <a:gd name="connsiteX78" fmla="*/ 791210 w 5397500"/>
              <a:gd name="connsiteY7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232410 w 5397500"/>
              <a:gd name="connsiteY57" fmla="*/ 241300 h 6350000"/>
              <a:gd name="connsiteX58" fmla="*/ 302260 w 5397500"/>
              <a:gd name="connsiteY58" fmla="*/ 311150 h 6350000"/>
              <a:gd name="connsiteX59" fmla="*/ 232410 w 5397500"/>
              <a:gd name="connsiteY59" fmla="*/ 241300 h 6350000"/>
              <a:gd name="connsiteX60" fmla="*/ 546100 w 5397500"/>
              <a:gd name="connsiteY60" fmla="*/ 332740 h 6350000"/>
              <a:gd name="connsiteX61" fmla="*/ 638810 w 5397500"/>
              <a:gd name="connsiteY61" fmla="*/ 240030 h 6350000"/>
              <a:gd name="connsiteX62" fmla="*/ 546100 w 5397500"/>
              <a:gd name="connsiteY62" fmla="*/ 148590 h 6350000"/>
              <a:gd name="connsiteX63" fmla="*/ 546100 w 5397500"/>
              <a:gd name="connsiteY63" fmla="*/ 332740 h 6350000"/>
              <a:gd name="connsiteX64" fmla="*/ 546100 w 5397500"/>
              <a:gd name="connsiteY64" fmla="*/ 171450 h 6350000"/>
              <a:gd name="connsiteX65" fmla="*/ 615950 w 5397500"/>
              <a:gd name="connsiteY65" fmla="*/ 241300 h 6350000"/>
              <a:gd name="connsiteX66" fmla="*/ 546100 w 5397500"/>
              <a:gd name="connsiteY66" fmla="*/ 311150 h 6350000"/>
              <a:gd name="connsiteX67" fmla="*/ 546100 w 5397500"/>
              <a:gd name="connsiteY67" fmla="*/ 171450 h 6350000"/>
              <a:gd name="connsiteX68" fmla="*/ 791210 w 5397500"/>
              <a:gd name="connsiteY68" fmla="*/ 332740 h 6350000"/>
              <a:gd name="connsiteX69" fmla="*/ 883920 w 5397500"/>
              <a:gd name="connsiteY69" fmla="*/ 240030 h 6350000"/>
              <a:gd name="connsiteX70" fmla="*/ 791210 w 5397500"/>
              <a:gd name="connsiteY70" fmla="*/ 147320 h 6350000"/>
              <a:gd name="connsiteX71" fmla="*/ 698500 w 5397500"/>
              <a:gd name="connsiteY71" fmla="*/ 241300 h 6350000"/>
              <a:gd name="connsiteX72" fmla="*/ 791210 w 5397500"/>
              <a:gd name="connsiteY72" fmla="*/ 332740 h 6350000"/>
              <a:gd name="connsiteX73" fmla="*/ 791210 w 5397500"/>
              <a:gd name="connsiteY73" fmla="*/ 171450 h 6350000"/>
              <a:gd name="connsiteX74" fmla="*/ 861060 w 5397500"/>
              <a:gd name="connsiteY74" fmla="*/ 241300 h 6350000"/>
              <a:gd name="connsiteX75" fmla="*/ 791210 w 5397500"/>
              <a:gd name="connsiteY75" fmla="*/ 311150 h 6350000"/>
              <a:gd name="connsiteX76" fmla="*/ 721360 w 5397500"/>
              <a:gd name="connsiteY76" fmla="*/ 241300 h 6350000"/>
              <a:gd name="connsiteX77" fmla="*/ 791210 w 5397500"/>
              <a:gd name="connsiteY7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302260 w 5397500"/>
              <a:gd name="connsiteY53" fmla="*/ 33274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302260 w 5397500"/>
              <a:gd name="connsiteY56" fmla="*/ 332740 h 6350000"/>
              <a:gd name="connsiteX57" fmla="*/ 546100 w 5397500"/>
              <a:gd name="connsiteY57" fmla="*/ 332740 h 6350000"/>
              <a:gd name="connsiteX58" fmla="*/ 638810 w 5397500"/>
              <a:gd name="connsiteY58" fmla="*/ 240030 h 6350000"/>
              <a:gd name="connsiteX59" fmla="*/ 546100 w 5397500"/>
              <a:gd name="connsiteY59" fmla="*/ 148590 h 6350000"/>
              <a:gd name="connsiteX60" fmla="*/ 546100 w 5397500"/>
              <a:gd name="connsiteY60" fmla="*/ 332740 h 6350000"/>
              <a:gd name="connsiteX61" fmla="*/ 546100 w 5397500"/>
              <a:gd name="connsiteY61" fmla="*/ 171450 h 6350000"/>
              <a:gd name="connsiteX62" fmla="*/ 615950 w 5397500"/>
              <a:gd name="connsiteY62" fmla="*/ 241300 h 6350000"/>
              <a:gd name="connsiteX63" fmla="*/ 546100 w 5397500"/>
              <a:gd name="connsiteY63" fmla="*/ 311150 h 6350000"/>
              <a:gd name="connsiteX64" fmla="*/ 546100 w 5397500"/>
              <a:gd name="connsiteY64" fmla="*/ 171450 h 6350000"/>
              <a:gd name="connsiteX65" fmla="*/ 791210 w 5397500"/>
              <a:gd name="connsiteY65" fmla="*/ 332740 h 6350000"/>
              <a:gd name="connsiteX66" fmla="*/ 883920 w 5397500"/>
              <a:gd name="connsiteY66" fmla="*/ 240030 h 6350000"/>
              <a:gd name="connsiteX67" fmla="*/ 791210 w 5397500"/>
              <a:gd name="connsiteY67" fmla="*/ 147320 h 6350000"/>
              <a:gd name="connsiteX68" fmla="*/ 698500 w 5397500"/>
              <a:gd name="connsiteY68" fmla="*/ 241300 h 6350000"/>
              <a:gd name="connsiteX69" fmla="*/ 791210 w 5397500"/>
              <a:gd name="connsiteY69" fmla="*/ 332740 h 6350000"/>
              <a:gd name="connsiteX70" fmla="*/ 791210 w 5397500"/>
              <a:gd name="connsiteY70" fmla="*/ 171450 h 6350000"/>
              <a:gd name="connsiteX71" fmla="*/ 861060 w 5397500"/>
              <a:gd name="connsiteY71" fmla="*/ 241300 h 6350000"/>
              <a:gd name="connsiteX72" fmla="*/ 791210 w 5397500"/>
              <a:gd name="connsiteY72" fmla="*/ 311150 h 6350000"/>
              <a:gd name="connsiteX73" fmla="*/ 721360 w 5397500"/>
              <a:gd name="connsiteY73" fmla="*/ 241300 h 6350000"/>
              <a:gd name="connsiteX74" fmla="*/ 791210 w 5397500"/>
              <a:gd name="connsiteY7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209550 w 5397500"/>
              <a:gd name="connsiteY53" fmla="*/ 241300 h 6350000"/>
              <a:gd name="connsiteX54" fmla="*/ 394970 w 5397500"/>
              <a:gd name="connsiteY54" fmla="*/ 240030 h 6350000"/>
              <a:gd name="connsiteX55" fmla="*/ 209550 w 5397500"/>
              <a:gd name="connsiteY55" fmla="*/ 241300 h 6350000"/>
              <a:gd name="connsiteX56" fmla="*/ 546100 w 5397500"/>
              <a:gd name="connsiteY56" fmla="*/ 332740 h 6350000"/>
              <a:gd name="connsiteX57" fmla="*/ 638810 w 5397500"/>
              <a:gd name="connsiteY57" fmla="*/ 240030 h 6350000"/>
              <a:gd name="connsiteX58" fmla="*/ 546100 w 5397500"/>
              <a:gd name="connsiteY58" fmla="*/ 148590 h 6350000"/>
              <a:gd name="connsiteX59" fmla="*/ 546100 w 5397500"/>
              <a:gd name="connsiteY59" fmla="*/ 332740 h 6350000"/>
              <a:gd name="connsiteX60" fmla="*/ 546100 w 5397500"/>
              <a:gd name="connsiteY60" fmla="*/ 171450 h 6350000"/>
              <a:gd name="connsiteX61" fmla="*/ 615950 w 5397500"/>
              <a:gd name="connsiteY61" fmla="*/ 241300 h 6350000"/>
              <a:gd name="connsiteX62" fmla="*/ 546100 w 5397500"/>
              <a:gd name="connsiteY62" fmla="*/ 311150 h 6350000"/>
              <a:gd name="connsiteX63" fmla="*/ 546100 w 5397500"/>
              <a:gd name="connsiteY63" fmla="*/ 171450 h 6350000"/>
              <a:gd name="connsiteX64" fmla="*/ 791210 w 5397500"/>
              <a:gd name="connsiteY64" fmla="*/ 332740 h 6350000"/>
              <a:gd name="connsiteX65" fmla="*/ 883920 w 5397500"/>
              <a:gd name="connsiteY65" fmla="*/ 240030 h 6350000"/>
              <a:gd name="connsiteX66" fmla="*/ 791210 w 5397500"/>
              <a:gd name="connsiteY66" fmla="*/ 147320 h 6350000"/>
              <a:gd name="connsiteX67" fmla="*/ 698500 w 5397500"/>
              <a:gd name="connsiteY67" fmla="*/ 241300 h 6350000"/>
              <a:gd name="connsiteX68" fmla="*/ 791210 w 5397500"/>
              <a:gd name="connsiteY68" fmla="*/ 332740 h 6350000"/>
              <a:gd name="connsiteX69" fmla="*/ 791210 w 5397500"/>
              <a:gd name="connsiteY69" fmla="*/ 171450 h 6350000"/>
              <a:gd name="connsiteX70" fmla="*/ 861060 w 5397500"/>
              <a:gd name="connsiteY70" fmla="*/ 241300 h 6350000"/>
              <a:gd name="connsiteX71" fmla="*/ 791210 w 5397500"/>
              <a:gd name="connsiteY71" fmla="*/ 311150 h 6350000"/>
              <a:gd name="connsiteX72" fmla="*/ 721360 w 5397500"/>
              <a:gd name="connsiteY72" fmla="*/ 241300 h 6350000"/>
              <a:gd name="connsiteX73" fmla="*/ 791210 w 5397500"/>
              <a:gd name="connsiteY73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1714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546100 w 5397500"/>
              <a:gd name="connsiteY60" fmla="*/ 171450 h 6350000"/>
              <a:gd name="connsiteX61" fmla="*/ 791210 w 5397500"/>
              <a:gd name="connsiteY61" fmla="*/ 332740 h 6350000"/>
              <a:gd name="connsiteX62" fmla="*/ 883920 w 5397500"/>
              <a:gd name="connsiteY62" fmla="*/ 240030 h 6350000"/>
              <a:gd name="connsiteX63" fmla="*/ 791210 w 5397500"/>
              <a:gd name="connsiteY63" fmla="*/ 147320 h 6350000"/>
              <a:gd name="connsiteX64" fmla="*/ 698500 w 5397500"/>
              <a:gd name="connsiteY64" fmla="*/ 241300 h 6350000"/>
              <a:gd name="connsiteX65" fmla="*/ 791210 w 5397500"/>
              <a:gd name="connsiteY65" fmla="*/ 332740 h 6350000"/>
              <a:gd name="connsiteX66" fmla="*/ 791210 w 5397500"/>
              <a:gd name="connsiteY66" fmla="*/ 171450 h 6350000"/>
              <a:gd name="connsiteX67" fmla="*/ 861060 w 5397500"/>
              <a:gd name="connsiteY67" fmla="*/ 241300 h 6350000"/>
              <a:gd name="connsiteX68" fmla="*/ 791210 w 5397500"/>
              <a:gd name="connsiteY68" fmla="*/ 311150 h 6350000"/>
              <a:gd name="connsiteX69" fmla="*/ 721360 w 5397500"/>
              <a:gd name="connsiteY69" fmla="*/ 241300 h 6350000"/>
              <a:gd name="connsiteX70" fmla="*/ 791210 w 5397500"/>
              <a:gd name="connsiteY70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148590 h 6350000"/>
              <a:gd name="connsiteX56" fmla="*/ 546100 w 5397500"/>
              <a:gd name="connsiteY56" fmla="*/ 332740 h 6350000"/>
              <a:gd name="connsiteX57" fmla="*/ 546100 w 5397500"/>
              <a:gd name="connsiteY57" fmla="*/ 311150 h 6350000"/>
              <a:gd name="connsiteX58" fmla="*/ 615950 w 5397500"/>
              <a:gd name="connsiteY58" fmla="*/ 241300 h 6350000"/>
              <a:gd name="connsiteX59" fmla="*/ 546100 w 5397500"/>
              <a:gd name="connsiteY59" fmla="*/ 311150 h 6350000"/>
              <a:gd name="connsiteX60" fmla="*/ 791210 w 5397500"/>
              <a:gd name="connsiteY60" fmla="*/ 332740 h 6350000"/>
              <a:gd name="connsiteX61" fmla="*/ 883920 w 5397500"/>
              <a:gd name="connsiteY61" fmla="*/ 240030 h 6350000"/>
              <a:gd name="connsiteX62" fmla="*/ 791210 w 5397500"/>
              <a:gd name="connsiteY62" fmla="*/ 147320 h 6350000"/>
              <a:gd name="connsiteX63" fmla="*/ 698500 w 5397500"/>
              <a:gd name="connsiteY63" fmla="*/ 241300 h 6350000"/>
              <a:gd name="connsiteX64" fmla="*/ 791210 w 5397500"/>
              <a:gd name="connsiteY64" fmla="*/ 332740 h 6350000"/>
              <a:gd name="connsiteX65" fmla="*/ 791210 w 5397500"/>
              <a:gd name="connsiteY65" fmla="*/ 171450 h 6350000"/>
              <a:gd name="connsiteX66" fmla="*/ 861060 w 5397500"/>
              <a:gd name="connsiteY66" fmla="*/ 241300 h 6350000"/>
              <a:gd name="connsiteX67" fmla="*/ 791210 w 5397500"/>
              <a:gd name="connsiteY67" fmla="*/ 311150 h 6350000"/>
              <a:gd name="connsiteX68" fmla="*/ 721360 w 5397500"/>
              <a:gd name="connsiteY68" fmla="*/ 241300 h 6350000"/>
              <a:gd name="connsiteX69" fmla="*/ 791210 w 5397500"/>
              <a:gd name="connsiteY69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698500 w 5397500"/>
              <a:gd name="connsiteY62" fmla="*/ 241300 h 6350000"/>
              <a:gd name="connsiteX63" fmla="*/ 791210 w 5397500"/>
              <a:gd name="connsiteY63" fmla="*/ 332740 h 6350000"/>
              <a:gd name="connsiteX64" fmla="*/ 791210 w 5397500"/>
              <a:gd name="connsiteY64" fmla="*/ 171450 h 6350000"/>
              <a:gd name="connsiteX65" fmla="*/ 861060 w 5397500"/>
              <a:gd name="connsiteY65" fmla="*/ 241300 h 6350000"/>
              <a:gd name="connsiteX66" fmla="*/ 791210 w 5397500"/>
              <a:gd name="connsiteY66" fmla="*/ 311150 h 6350000"/>
              <a:gd name="connsiteX67" fmla="*/ 721360 w 5397500"/>
              <a:gd name="connsiteY67" fmla="*/ 241300 h 6350000"/>
              <a:gd name="connsiteX68" fmla="*/ 791210 w 5397500"/>
              <a:gd name="connsiteY68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546100 w 5397500"/>
              <a:gd name="connsiteY56" fmla="*/ 311150 h 6350000"/>
              <a:gd name="connsiteX57" fmla="*/ 615950 w 5397500"/>
              <a:gd name="connsiteY57" fmla="*/ 241300 h 6350000"/>
              <a:gd name="connsiteX58" fmla="*/ 546100 w 5397500"/>
              <a:gd name="connsiteY58" fmla="*/ 311150 h 6350000"/>
              <a:gd name="connsiteX59" fmla="*/ 791210 w 5397500"/>
              <a:gd name="connsiteY59" fmla="*/ 332740 h 6350000"/>
              <a:gd name="connsiteX60" fmla="*/ 883920 w 5397500"/>
              <a:gd name="connsiteY60" fmla="*/ 240030 h 6350000"/>
              <a:gd name="connsiteX61" fmla="*/ 791210 w 5397500"/>
              <a:gd name="connsiteY61" fmla="*/ 147320 h 6350000"/>
              <a:gd name="connsiteX62" fmla="*/ 791210 w 5397500"/>
              <a:gd name="connsiteY62" fmla="*/ 332740 h 6350000"/>
              <a:gd name="connsiteX63" fmla="*/ 791210 w 5397500"/>
              <a:gd name="connsiteY63" fmla="*/ 171450 h 6350000"/>
              <a:gd name="connsiteX64" fmla="*/ 861060 w 5397500"/>
              <a:gd name="connsiteY64" fmla="*/ 241300 h 6350000"/>
              <a:gd name="connsiteX65" fmla="*/ 791210 w 5397500"/>
              <a:gd name="connsiteY65" fmla="*/ 311150 h 6350000"/>
              <a:gd name="connsiteX66" fmla="*/ 721360 w 5397500"/>
              <a:gd name="connsiteY66" fmla="*/ 241300 h 6350000"/>
              <a:gd name="connsiteX67" fmla="*/ 791210 w 5397500"/>
              <a:gd name="connsiteY67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546100 w 5397500"/>
              <a:gd name="connsiteY53" fmla="*/ 332740 h 6350000"/>
              <a:gd name="connsiteX54" fmla="*/ 638810 w 5397500"/>
              <a:gd name="connsiteY54" fmla="*/ 240030 h 6350000"/>
              <a:gd name="connsiteX55" fmla="*/ 546100 w 5397500"/>
              <a:gd name="connsiteY55" fmla="*/ 332740 h 6350000"/>
              <a:gd name="connsiteX56" fmla="*/ 791210 w 5397500"/>
              <a:gd name="connsiteY56" fmla="*/ 332740 h 6350000"/>
              <a:gd name="connsiteX57" fmla="*/ 883920 w 5397500"/>
              <a:gd name="connsiteY57" fmla="*/ 240030 h 6350000"/>
              <a:gd name="connsiteX58" fmla="*/ 791210 w 5397500"/>
              <a:gd name="connsiteY58" fmla="*/ 147320 h 6350000"/>
              <a:gd name="connsiteX59" fmla="*/ 791210 w 5397500"/>
              <a:gd name="connsiteY59" fmla="*/ 332740 h 6350000"/>
              <a:gd name="connsiteX60" fmla="*/ 791210 w 5397500"/>
              <a:gd name="connsiteY60" fmla="*/ 171450 h 6350000"/>
              <a:gd name="connsiteX61" fmla="*/ 861060 w 5397500"/>
              <a:gd name="connsiteY61" fmla="*/ 241300 h 6350000"/>
              <a:gd name="connsiteX62" fmla="*/ 791210 w 5397500"/>
              <a:gd name="connsiteY62" fmla="*/ 311150 h 6350000"/>
              <a:gd name="connsiteX63" fmla="*/ 721360 w 5397500"/>
              <a:gd name="connsiteY63" fmla="*/ 241300 h 6350000"/>
              <a:gd name="connsiteX64" fmla="*/ 791210 w 5397500"/>
              <a:gd name="connsiteY64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1714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61" fmla="*/ 791210 w 5397500"/>
              <a:gd name="connsiteY61" fmla="*/ 1714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21360 w 5397500"/>
              <a:gd name="connsiteY57" fmla="*/ 24130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60" fmla="*/ 721360 w 5397500"/>
              <a:gd name="connsiteY60" fmla="*/ 24130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57" fmla="*/ 791210 w 5397500"/>
              <a:gd name="connsiteY57" fmla="*/ 311150 h 6350000"/>
              <a:gd name="connsiteX58" fmla="*/ 861060 w 5397500"/>
              <a:gd name="connsiteY58" fmla="*/ 241300 h 6350000"/>
              <a:gd name="connsiteX59" fmla="*/ 791210 w 5397500"/>
              <a:gd name="connsiteY59" fmla="*/ 31115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33274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56" fmla="*/ 791210 w 5397500"/>
              <a:gd name="connsiteY56" fmla="*/ 33274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  <a:gd name="connsiteX53" fmla="*/ 791210 w 5397500"/>
              <a:gd name="connsiteY53" fmla="*/ 147320 h 6350000"/>
              <a:gd name="connsiteX54" fmla="*/ 883920 w 5397500"/>
              <a:gd name="connsiteY54" fmla="*/ 240030 h 6350000"/>
              <a:gd name="connsiteX55" fmla="*/ 791210 w 5397500"/>
              <a:gd name="connsiteY55" fmla="*/ 147320 h 6350000"/>
              <a:gd name="connsiteX0" fmla="*/ 5137150 w 5397500"/>
              <a:gd name="connsiteY0" fmla="*/ 0 h 6350000"/>
              <a:gd name="connsiteX1" fmla="*/ 259080 w 5397500"/>
              <a:gd name="connsiteY1" fmla="*/ 0 h 6350000"/>
              <a:gd name="connsiteX2" fmla="*/ 0 w 5397500"/>
              <a:gd name="connsiteY2" fmla="*/ 259080 h 6350000"/>
              <a:gd name="connsiteX3" fmla="*/ 0 w 5397500"/>
              <a:gd name="connsiteY3" fmla="*/ 6090920 h 6350000"/>
              <a:gd name="connsiteX4" fmla="*/ 259080 w 5397500"/>
              <a:gd name="connsiteY4" fmla="*/ 6350000 h 6350000"/>
              <a:gd name="connsiteX5" fmla="*/ 5137150 w 5397500"/>
              <a:gd name="connsiteY5" fmla="*/ 6350000 h 6350000"/>
              <a:gd name="connsiteX6" fmla="*/ 5147310 w 5397500"/>
              <a:gd name="connsiteY6" fmla="*/ 6350000 h 6350000"/>
              <a:gd name="connsiteX7" fmla="*/ 5148580 w 5397500"/>
              <a:gd name="connsiteY7" fmla="*/ 6350000 h 6350000"/>
              <a:gd name="connsiteX8" fmla="*/ 5151120 w 5397500"/>
              <a:gd name="connsiteY8" fmla="*/ 6350000 h 6350000"/>
              <a:gd name="connsiteX9" fmla="*/ 5397500 w 5397500"/>
              <a:gd name="connsiteY9" fmla="*/ 6092190 h 6350000"/>
              <a:gd name="connsiteX10" fmla="*/ 5397500 w 5397500"/>
              <a:gd name="connsiteY10" fmla="*/ 4145280 h 6350000"/>
              <a:gd name="connsiteX11" fmla="*/ 5397500 w 5397500"/>
              <a:gd name="connsiteY11" fmla="*/ 2406650 h 6350000"/>
              <a:gd name="connsiteX12" fmla="*/ 5397500 w 5397500"/>
              <a:gd name="connsiteY12" fmla="*/ 471170 h 6350000"/>
              <a:gd name="connsiteX13" fmla="*/ 5397500 w 5397500"/>
              <a:gd name="connsiteY13" fmla="*/ 259080 h 6350000"/>
              <a:gd name="connsiteX14" fmla="*/ 5137150 w 5397500"/>
              <a:gd name="connsiteY14" fmla="*/ 0 h 6350000"/>
              <a:gd name="connsiteX15" fmla="*/ 259080 w 5397500"/>
              <a:gd name="connsiteY15" fmla="*/ 22860 h 6350000"/>
              <a:gd name="connsiteX16" fmla="*/ 5137150 w 5397500"/>
              <a:gd name="connsiteY16" fmla="*/ 22860 h 6350000"/>
              <a:gd name="connsiteX17" fmla="*/ 5373370 w 5397500"/>
              <a:gd name="connsiteY17" fmla="*/ 259080 h 6350000"/>
              <a:gd name="connsiteX18" fmla="*/ 5373370 w 5397500"/>
              <a:gd name="connsiteY18" fmla="*/ 459740 h 6350000"/>
              <a:gd name="connsiteX19" fmla="*/ 5147310 w 5397500"/>
              <a:gd name="connsiteY19" fmla="*/ 459740 h 6350000"/>
              <a:gd name="connsiteX20" fmla="*/ 22860 w 5397500"/>
              <a:gd name="connsiteY20" fmla="*/ 459740 h 6350000"/>
              <a:gd name="connsiteX21" fmla="*/ 22860 w 5397500"/>
              <a:gd name="connsiteY21" fmla="*/ 259080 h 6350000"/>
              <a:gd name="connsiteX22" fmla="*/ 259080 w 5397500"/>
              <a:gd name="connsiteY22" fmla="*/ 22860 h 6350000"/>
              <a:gd name="connsiteX23" fmla="*/ 22860 w 5397500"/>
              <a:gd name="connsiteY23" fmla="*/ 6090920 h 6350000"/>
              <a:gd name="connsiteX24" fmla="*/ 22860 w 5397500"/>
              <a:gd name="connsiteY24" fmla="*/ 481330 h 6350000"/>
              <a:gd name="connsiteX25" fmla="*/ 5137150 w 5397500"/>
              <a:gd name="connsiteY25" fmla="*/ 481330 h 6350000"/>
              <a:gd name="connsiteX26" fmla="*/ 5137150 w 5397500"/>
              <a:gd name="connsiteY26" fmla="*/ 6327140 h 6350000"/>
              <a:gd name="connsiteX27" fmla="*/ 259080 w 5397500"/>
              <a:gd name="connsiteY27" fmla="*/ 6327140 h 6350000"/>
              <a:gd name="connsiteX28" fmla="*/ 22860 w 5397500"/>
              <a:gd name="connsiteY28" fmla="*/ 6090920 h 6350000"/>
              <a:gd name="connsiteX29" fmla="*/ 5373370 w 5397500"/>
              <a:gd name="connsiteY29" fmla="*/ 6090920 h 6350000"/>
              <a:gd name="connsiteX30" fmla="*/ 5158740 w 5397500"/>
              <a:gd name="connsiteY30" fmla="*/ 6325870 h 6350000"/>
              <a:gd name="connsiteX31" fmla="*/ 5158740 w 5397500"/>
              <a:gd name="connsiteY31" fmla="*/ 4216400 h 6350000"/>
              <a:gd name="connsiteX32" fmla="*/ 5260340 w 5397500"/>
              <a:gd name="connsiteY32" fmla="*/ 4269740 h 6350000"/>
              <a:gd name="connsiteX33" fmla="*/ 5270500 w 5397500"/>
              <a:gd name="connsiteY33" fmla="*/ 4269740 h 6350000"/>
              <a:gd name="connsiteX34" fmla="*/ 5372100 w 5397500"/>
              <a:gd name="connsiteY34" fmla="*/ 4216400 h 6350000"/>
              <a:gd name="connsiteX35" fmla="*/ 5372100 w 5397500"/>
              <a:gd name="connsiteY35" fmla="*/ 6090920 h 6350000"/>
              <a:gd name="connsiteX36" fmla="*/ 5373370 w 5397500"/>
              <a:gd name="connsiteY36" fmla="*/ 6090920 h 6350000"/>
              <a:gd name="connsiteX37" fmla="*/ 5158740 w 5397500"/>
              <a:gd name="connsiteY37" fmla="*/ 4145280 h 6350000"/>
              <a:gd name="connsiteX38" fmla="*/ 5158740 w 5397500"/>
              <a:gd name="connsiteY38" fmla="*/ 2406650 h 6350000"/>
              <a:gd name="connsiteX39" fmla="*/ 5260340 w 5397500"/>
              <a:gd name="connsiteY39" fmla="*/ 2305050 h 6350000"/>
              <a:gd name="connsiteX40" fmla="*/ 5270500 w 5397500"/>
              <a:gd name="connsiteY40" fmla="*/ 2305050 h 6350000"/>
              <a:gd name="connsiteX41" fmla="*/ 5372100 w 5397500"/>
              <a:gd name="connsiteY41" fmla="*/ 2406650 h 6350000"/>
              <a:gd name="connsiteX42" fmla="*/ 5372100 w 5397500"/>
              <a:gd name="connsiteY42" fmla="*/ 4145280 h 6350000"/>
              <a:gd name="connsiteX43" fmla="*/ 5270500 w 5397500"/>
              <a:gd name="connsiteY43" fmla="*/ 4246880 h 6350000"/>
              <a:gd name="connsiteX44" fmla="*/ 5260340 w 5397500"/>
              <a:gd name="connsiteY44" fmla="*/ 4246880 h 6350000"/>
              <a:gd name="connsiteX45" fmla="*/ 5158740 w 5397500"/>
              <a:gd name="connsiteY45" fmla="*/ 4145280 h 6350000"/>
              <a:gd name="connsiteX46" fmla="*/ 5271770 w 5397500"/>
              <a:gd name="connsiteY46" fmla="*/ 2282190 h 6350000"/>
              <a:gd name="connsiteX47" fmla="*/ 5261610 w 5397500"/>
              <a:gd name="connsiteY47" fmla="*/ 2282190 h 6350000"/>
              <a:gd name="connsiteX48" fmla="*/ 5160010 w 5397500"/>
              <a:gd name="connsiteY48" fmla="*/ 2335530 h 6350000"/>
              <a:gd name="connsiteX49" fmla="*/ 5160010 w 5397500"/>
              <a:gd name="connsiteY49" fmla="*/ 481330 h 6350000"/>
              <a:gd name="connsiteX50" fmla="*/ 5374640 w 5397500"/>
              <a:gd name="connsiteY50" fmla="*/ 481330 h 6350000"/>
              <a:gd name="connsiteX51" fmla="*/ 5374640 w 5397500"/>
              <a:gd name="connsiteY51" fmla="*/ 2334260 h 6350000"/>
              <a:gd name="connsiteX52" fmla="*/ 5271770 w 5397500"/>
              <a:gd name="connsiteY52" fmla="*/ 228219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lnTo>
                  <a:pt x="5147310" y="6350000"/>
                </a:lnTo>
                <a:lnTo>
                  <a:pt x="5148580" y="6350000"/>
                </a:lnTo>
                <a:lnTo>
                  <a:pt x="5151120" y="6350000"/>
                </a:ln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</a:path>
            </a:pathLst>
          </a:custGeom>
          <a:solidFill>
            <a:srgbClr val="152544"/>
          </a:solidFill>
        </p:spPr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A5D79E-56EC-61FC-6997-E4F1B0388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0950" y="2038709"/>
            <a:ext cx="6565433" cy="78503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50CAC4-1C34-EC6E-7E37-F72FF9C10C88}"/>
              </a:ext>
            </a:extLst>
          </p:cNvPr>
          <p:cNvSpPr/>
          <p:nvPr/>
        </p:nvSpPr>
        <p:spPr>
          <a:xfrm>
            <a:off x="10974141" y="9239607"/>
            <a:ext cx="5882754" cy="104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D075B7-A4A3-D7CE-7119-CB02C9B8F1FB}"/>
              </a:ext>
            </a:extLst>
          </p:cNvPr>
          <p:cNvCxnSpPr>
            <a:cxnSpLocks/>
          </p:cNvCxnSpPr>
          <p:nvPr/>
        </p:nvCxnSpPr>
        <p:spPr>
          <a:xfrm>
            <a:off x="10896600" y="9244011"/>
            <a:ext cx="5960295" cy="0"/>
          </a:xfrm>
          <a:prstGeom prst="line">
            <a:avLst/>
          </a:prstGeom>
          <a:ln w="28575">
            <a:solidFill>
              <a:srgbClr val="15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378B0-ED00-F915-0711-25063CE9D1C3}"/>
              </a:ext>
            </a:extLst>
          </p:cNvPr>
          <p:cNvSpPr txBox="1"/>
          <p:nvPr/>
        </p:nvSpPr>
        <p:spPr>
          <a:xfrm>
            <a:off x="1297631" y="6614648"/>
            <a:ext cx="6192948" cy="186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🐚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온라인 상품 상세 페이지 구현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🐚</a:t>
            </a:r>
            <a:r>
              <a:rPr lang="en-US" altLang="ko-KR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상품 구매 관련 기능 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4680"/>
              </a:lnSpc>
            </a:pP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🐚 </a:t>
            </a:r>
            <a:r>
              <a:rPr lang="ko-KR" altLang="en-US" sz="32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 내용 변경 구현 </a:t>
            </a:r>
            <a:endParaRPr lang="en-US" altLang="ko-KR" sz="3200" dirty="0">
              <a:solidFill>
                <a:schemeClr val="tx2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E8DFC-4AFC-AD8A-77E3-E3C48872BC42}"/>
              </a:ext>
            </a:extLst>
          </p:cNvPr>
          <p:cNvSpPr txBox="1"/>
          <p:nvPr/>
        </p:nvSpPr>
        <p:spPr>
          <a:xfrm rot="21182610">
            <a:off x="1859558" y="2995856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오이스터맛</a:t>
            </a:r>
            <a:r>
              <a:rPr lang="ko-KR" altLang="en-US" sz="3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600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BC50A9-9B71-4175-1B54-911727086BDC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295" y="1231804"/>
            <a:ext cx="1491657" cy="226800"/>
            <a:chOff x="8915400" y="1377966"/>
            <a:chExt cx="1712210" cy="26033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A270756-7D07-E6D2-D2E5-805C431FFE74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D6A8014-7965-27C5-35D5-30A9F1011750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8456D22-138F-3F8D-7A06-A15A019825FD}"/>
                </a:ext>
              </a:extLst>
            </p:cNvPr>
            <p:cNvSpPr/>
            <p:nvPr/>
          </p:nvSpPr>
          <p:spPr>
            <a:xfrm>
              <a:off x="965576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45F211DF-5891-8EA8-EB19-6874B8660EA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FF00BE2-92C0-CEC9-6604-4BB4FC56FAB2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  <p:extLst>
      <p:ext uri="{BB962C8B-B14F-4D97-AF65-F5344CB8AC3E}">
        <p14:creationId xmlns:p14="http://schemas.microsoft.com/office/powerpoint/2010/main" val="3942729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33" y="3030840"/>
            <a:ext cx="3812167" cy="44794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774" y="3037226"/>
            <a:ext cx="3828026" cy="44995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3112677"/>
            <a:ext cx="3765138" cy="442415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326" y="3077893"/>
            <a:ext cx="4096002" cy="4200454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640967" y="3248703"/>
            <a:ext cx="171968" cy="4272389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5" name="Freeform 5"/>
          <p:cNvSpPr/>
          <p:nvPr/>
        </p:nvSpPr>
        <p:spPr>
          <a:xfrm>
            <a:off x="1901124" y="2914012"/>
            <a:ext cx="3911811" cy="3090802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6" name="Freeform 6"/>
          <p:cNvSpPr/>
          <p:nvPr/>
        </p:nvSpPr>
        <p:spPr>
          <a:xfrm>
            <a:off x="2053676" y="3022185"/>
            <a:ext cx="474299" cy="118344"/>
          </a:xfrm>
          <a:custGeom>
            <a:avLst/>
            <a:gdLst/>
            <a:ahLst/>
            <a:cxnLst/>
            <a:rect l="l" t="t" r="r" b="b"/>
            <a:pathLst>
              <a:path w="651510" h="162560">
                <a:moveTo>
                  <a:pt x="162560" y="81280"/>
                </a:moveTo>
                <a:cubicBezTo>
                  <a:pt x="162560" y="125730"/>
                  <a:pt x="125730" y="162560"/>
                  <a:pt x="81280" y="162560"/>
                </a:cubicBezTo>
                <a:cubicBezTo>
                  <a:pt x="36830" y="162560"/>
                  <a:pt x="0" y="125730"/>
                  <a:pt x="0" y="81280"/>
                </a:cubicBezTo>
                <a:cubicBezTo>
                  <a:pt x="0" y="36830"/>
                  <a:pt x="36830" y="0"/>
                  <a:pt x="81280" y="0"/>
                </a:cubicBezTo>
                <a:cubicBezTo>
                  <a:pt x="125730" y="0"/>
                  <a:pt x="162560" y="35560"/>
                  <a:pt x="162560" y="81280"/>
                </a:cubicBezTo>
                <a:close/>
                <a:moveTo>
                  <a:pt x="570230" y="0"/>
                </a:moveTo>
                <a:cubicBezTo>
                  <a:pt x="525780" y="0"/>
                  <a:pt x="488950" y="36830"/>
                  <a:pt x="488950" y="81280"/>
                </a:cubicBezTo>
                <a:cubicBezTo>
                  <a:pt x="488950" y="125730"/>
                  <a:pt x="525780" y="162560"/>
                  <a:pt x="570230" y="162560"/>
                </a:cubicBezTo>
                <a:cubicBezTo>
                  <a:pt x="614680" y="162560"/>
                  <a:pt x="651510" y="125730"/>
                  <a:pt x="651510" y="81280"/>
                </a:cubicBezTo>
                <a:cubicBezTo>
                  <a:pt x="651510" y="36830"/>
                  <a:pt x="614680" y="0"/>
                  <a:pt x="570230" y="0"/>
                </a:cubicBezTo>
                <a:close/>
                <a:moveTo>
                  <a:pt x="325120" y="0"/>
                </a:moveTo>
                <a:cubicBezTo>
                  <a:pt x="280670" y="0"/>
                  <a:pt x="243840" y="36830"/>
                  <a:pt x="243840" y="81280"/>
                </a:cubicBezTo>
                <a:cubicBezTo>
                  <a:pt x="243840" y="125730"/>
                  <a:pt x="280670" y="162560"/>
                  <a:pt x="325120" y="162560"/>
                </a:cubicBezTo>
                <a:cubicBezTo>
                  <a:pt x="369570" y="162560"/>
                  <a:pt x="406400" y="125730"/>
                  <a:pt x="406400" y="81280"/>
                </a:cubicBezTo>
                <a:cubicBezTo>
                  <a:pt x="406400" y="36830"/>
                  <a:pt x="370840" y="0"/>
                  <a:pt x="325120" y="0"/>
                </a:cubicBezTo>
                <a:close/>
              </a:path>
            </a:pathLst>
          </a:custGeom>
          <a:solidFill>
            <a:schemeClr val="tx1"/>
          </a:solidFill>
        </p:spPr>
      </p:sp>
      <p:sp>
        <p:nvSpPr>
          <p:cNvPr id="7" name="Freeform 7"/>
          <p:cNvSpPr/>
          <p:nvPr/>
        </p:nvSpPr>
        <p:spPr>
          <a:xfrm>
            <a:off x="1892803" y="2905691"/>
            <a:ext cx="3929378" cy="4622797"/>
          </a:xfrm>
          <a:custGeom>
            <a:avLst/>
            <a:gdLst/>
            <a:ahLst/>
            <a:cxnLst/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cubicBezTo>
                  <a:pt x="5140960" y="6350000"/>
                  <a:pt x="5143500" y="6350000"/>
                  <a:pt x="5147310" y="6350000"/>
                </a:cubicBezTo>
                <a:lnTo>
                  <a:pt x="5148580" y="6350000"/>
                </a:lnTo>
                <a:cubicBezTo>
                  <a:pt x="5149850" y="6350000"/>
                  <a:pt x="5149850" y="6350000"/>
                  <a:pt x="5151120" y="6350000"/>
                </a:cubicBez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  <a:moveTo>
                  <a:pt x="302260" y="332740"/>
                </a:moveTo>
                <a:cubicBezTo>
                  <a:pt x="353060" y="332740"/>
                  <a:pt x="394970" y="290830"/>
                  <a:pt x="394970" y="240030"/>
                </a:cubicBezTo>
                <a:cubicBezTo>
                  <a:pt x="394970" y="189230"/>
                  <a:pt x="353060" y="147320"/>
                  <a:pt x="302260" y="147320"/>
                </a:cubicBezTo>
                <a:cubicBezTo>
                  <a:pt x="251460" y="147320"/>
                  <a:pt x="209550" y="190500"/>
                  <a:pt x="209550" y="241300"/>
                </a:cubicBezTo>
                <a:cubicBezTo>
                  <a:pt x="209550" y="292100"/>
                  <a:pt x="251460" y="332740"/>
                  <a:pt x="302260" y="332740"/>
                </a:cubicBezTo>
                <a:close/>
                <a:moveTo>
                  <a:pt x="302260" y="171450"/>
                </a:moveTo>
                <a:cubicBezTo>
                  <a:pt x="340360" y="171450"/>
                  <a:pt x="372110" y="203200"/>
                  <a:pt x="372110" y="241300"/>
                </a:cubicBezTo>
                <a:cubicBezTo>
                  <a:pt x="372110" y="279400"/>
                  <a:pt x="340360" y="311150"/>
                  <a:pt x="302260" y="311150"/>
                </a:cubicBezTo>
                <a:cubicBezTo>
                  <a:pt x="264160" y="311150"/>
                  <a:pt x="232410" y="279400"/>
                  <a:pt x="232410" y="241300"/>
                </a:cubicBezTo>
                <a:cubicBezTo>
                  <a:pt x="232410" y="201930"/>
                  <a:pt x="264160" y="171450"/>
                  <a:pt x="302260" y="171450"/>
                </a:cubicBezTo>
                <a:close/>
                <a:moveTo>
                  <a:pt x="546100" y="332740"/>
                </a:moveTo>
                <a:cubicBezTo>
                  <a:pt x="596900" y="332740"/>
                  <a:pt x="638810" y="290830"/>
                  <a:pt x="638810" y="240030"/>
                </a:cubicBezTo>
                <a:cubicBezTo>
                  <a:pt x="638810" y="189230"/>
                  <a:pt x="596900" y="148590"/>
                  <a:pt x="546100" y="148590"/>
                </a:cubicBezTo>
                <a:cubicBezTo>
                  <a:pt x="495300" y="148590"/>
                  <a:pt x="454660" y="190500"/>
                  <a:pt x="454660" y="241300"/>
                </a:cubicBezTo>
                <a:cubicBezTo>
                  <a:pt x="454660" y="292100"/>
                  <a:pt x="495300" y="332740"/>
                  <a:pt x="546100" y="332740"/>
                </a:cubicBezTo>
                <a:close/>
                <a:moveTo>
                  <a:pt x="546100" y="171450"/>
                </a:moveTo>
                <a:cubicBezTo>
                  <a:pt x="584200" y="171450"/>
                  <a:pt x="615950" y="203200"/>
                  <a:pt x="615950" y="241300"/>
                </a:cubicBezTo>
                <a:cubicBezTo>
                  <a:pt x="615950" y="279400"/>
                  <a:pt x="584200" y="311150"/>
                  <a:pt x="546100" y="311150"/>
                </a:cubicBezTo>
                <a:cubicBezTo>
                  <a:pt x="508000" y="311150"/>
                  <a:pt x="476250" y="279400"/>
                  <a:pt x="476250" y="241300"/>
                </a:cubicBezTo>
                <a:cubicBezTo>
                  <a:pt x="476250" y="201930"/>
                  <a:pt x="508000" y="171450"/>
                  <a:pt x="546100" y="171450"/>
                </a:cubicBezTo>
                <a:close/>
                <a:moveTo>
                  <a:pt x="791210" y="332740"/>
                </a:moveTo>
                <a:cubicBezTo>
                  <a:pt x="842010" y="332740"/>
                  <a:pt x="883920" y="290830"/>
                  <a:pt x="883920" y="240030"/>
                </a:cubicBezTo>
                <a:cubicBezTo>
                  <a:pt x="883920" y="189230"/>
                  <a:pt x="842010" y="147320"/>
                  <a:pt x="791210" y="147320"/>
                </a:cubicBezTo>
                <a:cubicBezTo>
                  <a:pt x="740410" y="147320"/>
                  <a:pt x="698500" y="190500"/>
                  <a:pt x="698500" y="241300"/>
                </a:cubicBezTo>
                <a:cubicBezTo>
                  <a:pt x="698500" y="292100"/>
                  <a:pt x="740410" y="332740"/>
                  <a:pt x="791210" y="332740"/>
                </a:cubicBezTo>
                <a:close/>
                <a:moveTo>
                  <a:pt x="791210" y="171450"/>
                </a:moveTo>
                <a:cubicBezTo>
                  <a:pt x="829310" y="171450"/>
                  <a:pt x="861060" y="203200"/>
                  <a:pt x="861060" y="241300"/>
                </a:cubicBezTo>
                <a:cubicBezTo>
                  <a:pt x="861060" y="279400"/>
                  <a:pt x="829310" y="311150"/>
                  <a:pt x="791210" y="311150"/>
                </a:cubicBezTo>
                <a:cubicBezTo>
                  <a:pt x="753110" y="311150"/>
                  <a:pt x="721360" y="279400"/>
                  <a:pt x="721360" y="241300"/>
                </a:cubicBezTo>
                <a:cubicBezTo>
                  <a:pt x="721360" y="201930"/>
                  <a:pt x="751840" y="171450"/>
                  <a:pt x="791210" y="171450"/>
                </a:cubicBezTo>
                <a:close/>
              </a:path>
            </a:pathLst>
          </a:custGeom>
          <a:solidFill>
            <a:srgbClr val="152544"/>
          </a:solidFill>
        </p:spPr>
      </p:sp>
      <p:sp>
        <p:nvSpPr>
          <p:cNvPr id="10" name="Freeform 10"/>
          <p:cNvSpPr/>
          <p:nvPr/>
        </p:nvSpPr>
        <p:spPr>
          <a:xfrm>
            <a:off x="10927938" y="3248703"/>
            <a:ext cx="171968" cy="4272389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11" name="Freeform 11"/>
          <p:cNvSpPr/>
          <p:nvPr/>
        </p:nvSpPr>
        <p:spPr>
          <a:xfrm>
            <a:off x="7188095" y="2914012"/>
            <a:ext cx="3911811" cy="3090802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12" name="Freeform 12"/>
          <p:cNvSpPr/>
          <p:nvPr/>
        </p:nvSpPr>
        <p:spPr>
          <a:xfrm>
            <a:off x="7340647" y="3022185"/>
            <a:ext cx="474299" cy="118344"/>
          </a:xfrm>
          <a:custGeom>
            <a:avLst/>
            <a:gdLst/>
            <a:ahLst/>
            <a:cxnLst/>
            <a:rect l="l" t="t" r="r" b="b"/>
            <a:pathLst>
              <a:path w="651510" h="162560">
                <a:moveTo>
                  <a:pt x="162560" y="81280"/>
                </a:moveTo>
                <a:cubicBezTo>
                  <a:pt x="162560" y="125730"/>
                  <a:pt x="125730" y="162560"/>
                  <a:pt x="81280" y="162560"/>
                </a:cubicBezTo>
                <a:cubicBezTo>
                  <a:pt x="36830" y="162560"/>
                  <a:pt x="0" y="125730"/>
                  <a:pt x="0" y="81280"/>
                </a:cubicBezTo>
                <a:cubicBezTo>
                  <a:pt x="0" y="36830"/>
                  <a:pt x="36830" y="0"/>
                  <a:pt x="81280" y="0"/>
                </a:cubicBezTo>
                <a:cubicBezTo>
                  <a:pt x="125730" y="0"/>
                  <a:pt x="162560" y="35560"/>
                  <a:pt x="162560" y="81280"/>
                </a:cubicBezTo>
                <a:close/>
                <a:moveTo>
                  <a:pt x="570230" y="0"/>
                </a:moveTo>
                <a:cubicBezTo>
                  <a:pt x="525780" y="0"/>
                  <a:pt x="488950" y="36830"/>
                  <a:pt x="488950" y="81280"/>
                </a:cubicBezTo>
                <a:cubicBezTo>
                  <a:pt x="488950" y="125730"/>
                  <a:pt x="525780" y="162560"/>
                  <a:pt x="570230" y="162560"/>
                </a:cubicBezTo>
                <a:cubicBezTo>
                  <a:pt x="614680" y="162560"/>
                  <a:pt x="651510" y="125730"/>
                  <a:pt x="651510" y="81280"/>
                </a:cubicBezTo>
                <a:cubicBezTo>
                  <a:pt x="651510" y="36830"/>
                  <a:pt x="614680" y="0"/>
                  <a:pt x="570230" y="0"/>
                </a:cubicBezTo>
                <a:close/>
                <a:moveTo>
                  <a:pt x="325120" y="0"/>
                </a:moveTo>
                <a:cubicBezTo>
                  <a:pt x="280670" y="0"/>
                  <a:pt x="243840" y="36830"/>
                  <a:pt x="243840" y="81280"/>
                </a:cubicBezTo>
                <a:cubicBezTo>
                  <a:pt x="243840" y="125730"/>
                  <a:pt x="280670" y="162560"/>
                  <a:pt x="325120" y="162560"/>
                </a:cubicBezTo>
                <a:cubicBezTo>
                  <a:pt x="369570" y="162560"/>
                  <a:pt x="406400" y="125730"/>
                  <a:pt x="406400" y="81280"/>
                </a:cubicBezTo>
                <a:cubicBezTo>
                  <a:pt x="406400" y="36830"/>
                  <a:pt x="370840" y="0"/>
                  <a:pt x="325120" y="0"/>
                </a:cubicBezTo>
                <a:close/>
              </a:path>
            </a:pathLst>
          </a:custGeom>
          <a:solidFill>
            <a:schemeClr val="tx1"/>
          </a:solidFill>
        </p:spPr>
      </p:sp>
      <p:sp>
        <p:nvSpPr>
          <p:cNvPr id="13" name="Freeform 13"/>
          <p:cNvSpPr/>
          <p:nvPr/>
        </p:nvSpPr>
        <p:spPr>
          <a:xfrm>
            <a:off x="7179774" y="2905691"/>
            <a:ext cx="3929378" cy="4622797"/>
          </a:xfrm>
          <a:custGeom>
            <a:avLst/>
            <a:gdLst/>
            <a:ahLst/>
            <a:cxnLst/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cubicBezTo>
                  <a:pt x="5140960" y="6350000"/>
                  <a:pt x="5143500" y="6350000"/>
                  <a:pt x="5147310" y="6350000"/>
                </a:cubicBezTo>
                <a:lnTo>
                  <a:pt x="5148580" y="6350000"/>
                </a:lnTo>
                <a:cubicBezTo>
                  <a:pt x="5149850" y="6350000"/>
                  <a:pt x="5149850" y="6350000"/>
                  <a:pt x="5151120" y="6350000"/>
                </a:cubicBez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  <a:moveTo>
                  <a:pt x="302260" y="332740"/>
                </a:moveTo>
                <a:cubicBezTo>
                  <a:pt x="353060" y="332740"/>
                  <a:pt x="394970" y="290830"/>
                  <a:pt x="394970" y="240030"/>
                </a:cubicBezTo>
                <a:cubicBezTo>
                  <a:pt x="394970" y="189230"/>
                  <a:pt x="353060" y="147320"/>
                  <a:pt x="302260" y="147320"/>
                </a:cubicBezTo>
                <a:cubicBezTo>
                  <a:pt x="251460" y="147320"/>
                  <a:pt x="209550" y="190500"/>
                  <a:pt x="209550" y="241300"/>
                </a:cubicBezTo>
                <a:cubicBezTo>
                  <a:pt x="209550" y="292100"/>
                  <a:pt x="251460" y="332740"/>
                  <a:pt x="302260" y="332740"/>
                </a:cubicBezTo>
                <a:close/>
                <a:moveTo>
                  <a:pt x="302260" y="171450"/>
                </a:moveTo>
                <a:cubicBezTo>
                  <a:pt x="340360" y="171450"/>
                  <a:pt x="372110" y="203200"/>
                  <a:pt x="372110" y="241300"/>
                </a:cubicBezTo>
                <a:cubicBezTo>
                  <a:pt x="372110" y="279400"/>
                  <a:pt x="340360" y="311150"/>
                  <a:pt x="302260" y="311150"/>
                </a:cubicBezTo>
                <a:cubicBezTo>
                  <a:pt x="264160" y="311150"/>
                  <a:pt x="232410" y="279400"/>
                  <a:pt x="232410" y="241300"/>
                </a:cubicBezTo>
                <a:cubicBezTo>
                  <a:pt x="232410" y="201930"/>
                  <a:pt x="264160" y="171450"/>
                  <a:pt x="302260" y="171450"/>
                </a:cubicBezTo>
                <a:close/>
                <a:moveTo>
                  <a:pt x="546100" y="332740"/>
                </a:moveTo>
                <a:cubicBezTo>
                  <a:pt x="596900" y="332740"/>
                  <a:pt x="638810" y="290830"/>
                  <a:pt x="638810" y="240030"/>
                </a:cubicBezTo>
                <a:cubicBezTo>
                  <a:pt x="638810" y="189230"/>
                  <a:pt x="596900" y="148590"/>
                  <a:pt x="546100" y="148590"/>
                </a:cubicBezTo>
                <a:cubicBezTo>
                  <a:pt x="495300" y="148590"/>
                  <a:pt x="454660" y="190500"/>
                  <a:pt x="454660" y="241300"/>
                </a:cubicBezTo>
                <a:cubicBezTo>
                  <a:pt x="454660" y="292100"/>
                  <a:pt x="495300" y="332740"/>
                  <a:pt x="546100" y="332740"/>
                </a:cubicBezTo>
                <a:close/>
                <a:moveTo>
                  <a:pt x="546100" y="171450"/>
                </a:moveTo>
                <a:cubicBezTo>
                  <a:pt x="584200" y="171450"/>
                  <a:pt x="615950" y="203200"/>
                  <a:pt x="615950" y="241300"/>
                </a:cubicBezTo>
                <a:cubicBezTo>
                  <a:pt x="615950" y="279400"/>
                  <a:pt x="584200" y="311150"/>
                  <a:pt x="546100" y="311150"/>
                </a:cubicBezTo>
                <a:cubicBezTo>
                  <a:pt x="508000" y="311150"/>
                  <a:pt x="476250" y="279400"/>
                  <a:pt x="476250" y="241300"/>
                </a:cubicBezTo>
                <a:cubicBezTo>
                  <a:pt x="476250" y="201930"/>
                  <a:pt x="508000" y="171450"/>
                  <a:pt x="546100" y="171450"/>
                </a:cubicBezTo>
                <a:close/>
                <a:moveTo>
                  <a:pt x="791210" y="332740"/>
                </a:moveTo>
                <a:cubicBezTo>
                  <a:pt x="842010" y="332740"/>
                  <a:pt x="883920" y="290830"/>
                  <a:pt x="883920" y="240030"/>
                </a:cubicBezTo>
                <a:cubicBezTo>
                  <a:pt x="883920" y="189230"/>
                  <a:pt x="842010" y="147320"/>
                  <a:pt x="791210" y="147320"/>
                </a:cubicBezTo>
                <a:cubicBezTo>
                  <a:pt x="740410" y="147320"/>
                  <a:pt x="698500" y="190500"/>
                  <a:pt x="698500" y="241300"/>
                </a:cubicBezTo>
                <a:cubicBezTo>
                  <a:pt x="698500" y="292100"/>
                  <a:pt x="740410" y="332740"/>
                  <a:pt x="791210" y="332740"/>
                </a:cubicBezTo>
                <a:close/>
                <a:moveTo>
                  <a:pt x="791210" y="171450"/>
                </a:moveTo>
                <a:cubicBezTo>
                  <a:pt x="829310" y="171450"/>
                  <a:pt x="861060" y="203200"/>
                  <a:pt x="861060" y="241300"/>
                </a:cubicBezTo>
                <a:cubicBezTo>
                  <a:pt x="861060" y="279400"/>
                  <a:pt x="829310" y="311150"/>
                  <a:pt x="791210" y="311150"/>
                </a:cubicBezTo>
                <a:cubicBezTo>
                  <a:pt x="753110" y="311150"/>
                  <a:pt x="721360" y="279400"/>
                  <a:pt x="721360" y="241300"/>
                </a:cubicBezTo>
                <a:cubicBezTo>
                  <a:pt x="721360" y="201930"/>
                  <a:pt x="751840" y="171450"/>
                  <a:pt x="791210" y="171450"/>
                </a:cubicBezTo>
                <a:close/>
              </a:path>
            </a:pathLst>
          </a:custGeom>
          <a:solidFill>
            <a:srgbClr val="152544"/>
          </a:solidFill>
        </p:spPr>
      </p:sp>
      <p:sp>
        <p:nvSpPr>
          <p:cNvPr id="16" name="Freeform 16"/>
          <p:cNvSpPr/>
          <p:nvPr/>
        </p:nvSpPr>
        <p:spPr>
          <a:xfrm>
            <a:off x="16214909" y="3248703"/>
            <a:ext cx="171968" cy="4272389"/>
          </a:xfrm>
          <a:custGeom>
            <a:avLst/>
            <a:gdLst/>
            <a:ahLst/>
            <a:cxnLst/>
            <a:rect l="l" t="t" r="r" b="b"/>
            <a:pathLst>
              <a:path w="236220" h="5868670">
                <a:moveTo>
                  <a:pt x="236220" y="240030"/>
                </a:moveTo>
                <a:lnTo>
                  <a:pt x="236220" y="494030"/>
                </a:lnTo>
                <a:moveTo>
                  <a:pt x="236220" y="494030"/>
                </a:moveTo>
                <a:lnTo>
                  <a:pt x="236220" y="5868670"/>
                </a:lnTo>
                <a:lnTo>
                  <a:pt x="0" y="5868670"/>
                </a:lnTo>
                <a:lnTo>
                  <a:pt x="0" y="0"/>
                </a:lnTo>
                <a:lnTo>
                  <a:pt x="236220" y="0"/>
                </a:lnTo>
                <a:lnTo>
                  <a:pt x="236220" y="240030"/>
                </a:lnTo>
              </a:path>
            </a:pathLst>
          </a:custGeom>
          <a:solidFill>
            <a:srgbClr val="FFFFFF"/>
          </a:solidFill>
        </p:spPr>
      </p:sp>
      <p:sp>
        <p:nvSpPr>
          <p:cNvPr id="17" name="Freeform 17"/>
          <p:cNvSpPr/>
          <p:nvPr/>
        </p:nvSpPr>
        <p:spPr>
          <a:xfrm>
            <a:off x="12475066" y="2914012"/>
            <a:ext cx="3911811" cy="3090802"/>
          </a:xfrm>
          <a:custGeom>
            <a:avLst/>
            <a:gdLst/>
            <a:ahLst/>
            <a:cxnLst/>
            <a:rect l="l" t="t" r="r" b="b"/>
            <a:pathLst>
              <a:path w="5373370" h="4245610">
                <a:moveTo>
                  <a:pt x="5373370" y="2345690"/>
                </a:moveTo>
                <a:lnTo>
                  <a:pt x="5373370" y="4182110"/>
                </a:lnTo>
                <a:cubicBezTo>
                  <a:pt x="5373370" y="4217670"/>
                  <a:pt x="5344160" y="4245610"/>
                  <a:pt x="5309870" y="4245610"/>
                </a:cubicBezTo>
                <a:lnTo>
                  <a:pt x="5201920" y="4245610"/>
                </a:lnTo>
                <a:cubicBezTo>
                  <a:pt x="5166360" y="4245610"/>
                  <a:pt x="5138420" y="4216400"/>
                  <a:pt x="5138420" y="4182110"/>
                </a:cubicBezTo>
                <a:lnTo>
                  <a:pt x="5138420" y="2345690"/>
                </a:lnTo>
                <a:cubicBezTo>
                  <a:pt x="5138420" y="2310130"/>
                  <a:pt x="5167630" y="2282190"/>
                  <a:pt x="5201920" y="2282190"/>
                </a:cubicBezTo>
                <a:lnTo>
                  <a:pt x="5309870" y="2282190"/>
                </a:lnTo>
                <a:cubicBezTo>
                  <a:pt x="5344160" y="2282190"/>
                  <a:pt x="5373370" y="2310130"/>
                  <a:pt x="5373370" y="2345690"/>
                </a:cubicBezTo>
                <a:close/>
                <a:moveTo>
                  <a:pt x="5126990" y="0"/>
                </a:moveTo>
                <a:lnTo>
                  <a:pt x="246380" y="0"/>
                </a:lnTo>
                <a:cubicBezTo>
                  <a:pt x="110490" y="0"/>
                  <a:pt x="0" y="110490"/>
                  <a:pt x="0" y="246380"/>
                </a:cubicBezTo>
                <a:lnTo>
                  <a:pt x="0" y="458470"/>
                </a:lnTo>
                <a:lnTo>
                  <a:pt x="5373370" y="458470"/>
                </a:lnTo>
                <a:lnTo>
                  <a:pt x="5373370" y="246380"/>
                </a:lnTo>
                <a:cubicBezTo>
                  <a:pt x="5373370" y="110490"/>
                  <a:pt x="5262880" y="0"/>
                  <a:pt x="51269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18" name="Freeform 18"/>
          <p:cNvSpPr/>
          <p:nvPr/>
        </p:nvSpPr>
        <p:spPr>
          <a:xfrm>
            <a:off x="12627618" y="3022185"/>
            <a:ext cx="474299" cy="118344"/>
          </a:xfrm>
          <a:custGeom>
            <a:avLst/>
            <a:gdLst/>
            <a:ahLst/>
            <a:cxnLst/>
            <a:rect l="l" t="t" r="r" b="b"/>
            <a:pathLst>
              <a:path w="651510" h="162560">
                <a:moveTo>
                  <a:pt x="162560" y="81280"/>
                </a:moveTo>
                <a:cubicBezTo>
                  <a:pt x="162560" y="125730"/>
                  <a:pt x="125730" y="162560"/>
                  <a:pt x="81280" y="162560"/>
                </a:cubicBezTo>
                <a:cubicBezTo>
                  <a:pt x="36830" y="162560"/>
                  <a:pt x="0" y="125730"/>
                  <a:pt x="0" y="81280"/>
                </a:cubicBezTo>
                <a:cubicBezTo>
                  <a:pt x="0" y="36830"/>
                  <a:pt x="36830" y="0"/>
                  <a:pt x="81280" y="0"/>
                </a:cubicBezTo>
                <a:cubicBezTo>
                  <a:pt x="125730" y="0"/>
                  <a:pt x="162560" y="35560"/>
                  <a:pt x="162560" y="81280"/>
                </a:cubicBezTo>
                <a:close/>
                <a:moveTo>
                  <a:pt x="570230" y="0"/>
                </a:moveTo>
                <a:cubicBezTo>
                  <a:pt x="525780" y="0"/>
                  <a:pt x="488950" y="36830"/>
                  <a:pt x="488950" y="81280"/>
                </a:cubicBezTo>
                <a:cubicBezTo>
                  <a:pt x="488950" y="125730"/>
                  <a:pt x="525780" y="162560"/>
                  <a:pt x="570230" y="162560"/>
                </a:cubicBezTo>
                <a:cubicBezTo>
                  <a:pt x="614680" y="162560"/>
                  <a:pt x="651510" y="125730"/>
                  <a:pt x="651510" y="81280"/>
                </a:cubicBezTo>
                <a:cubicBezTo>
                  <a:pt x="651510" y="36830"/>
                  <a:pt x="614680" y="0"/>
                  <a:pt x="570230" y="0"/>
                </a:cubicBezTo>
                <a:close/>
                <a:moveTo>
                  <a:pt x="325120" y="0"/>
                </a:moveTo>
                <a:cubicBezTo>
                  <a:pt x="280670" y="0"/>
                  <a:pt x="243840" y="36830"/>
                  <a:pt x="243840" y="81280"/>
                </a:cubicBezTo>
                <a:cubicBezTo>
                  <a:pt x="243840" y="125730"/>
                  <a:pt x="280670" y="162560"/>
                  <a:pt x="325120" y="162560"/>
                </a:cubicBezTo>
                <a:cubicBezTo>
                  <a:pt x="369570" y="162560"/>
                  <a:pt x="406400" y="125730"/>
                  <a:pt x="406400" y="81280"/>
                </a:cubicBezTo>
                <a:cubicBezTo>
                  <a:pt x="406400" y="36830"/>
                  <a:pt x="370840" y="0"/>
                  <a:pt x="325120" y="0"/>
                </a:cubicBezTo>
                <a:close/>
              </a:path>
            </a:pathLst>
          </a:custGeom>
          <a:solidFill>
            <a:schemeClr val="tx1"/>
          </a:solidFill>
        </p:spPr>
      </p:sp>
      <p:sp>
        <p:nvSpPr>
          <p:cNvPr id="19" name="Freeform 19"/>
          <p:cNvSpPr/>
          <p:nvPr/>
        </p:nvSpPr>
        <p:spPr>
          <a:xfrm>
            <a:off x="12466745" y="2905691"/>
            <a:ext cx="3929378" cy="4622797"/>
          </a:xfrm>
          <a:custGeom>
            <a:avLst/>
            <a:gdLst/>
            <a:ahLst/>
            <a:cxnLst/>
            <a:rect l="l" t="t" r="r" b="b"/>
            <a:pathLst>
              <a:path w="5397500" h="6350000">
                <a:moveTo>
                  <a:pt x="5137150" y="0"/>
                </a:moveTo>
                <a:lnTo>
                  <a:pt x="259080" y="0"/>
                </a:lnTo>
                <a:cubicBezTo>
                  <a:pt x="115570" y="0"/>
                  <a:pt x="0" y="115570"/>
                  <a:pt x="0" y="259080"/>
                </a:cubicBezTo>
                <a:lnTo>
                  <a:pt x="0" y="6090920"/>
                </a:lnTo>
                <a:cubicBezTo>
                  <a:pt x="0" y="6234430"/>
                  <a:pt x="115570" y="6350000"/>
                  <a:pt x="259080" y="6350000"/>
                </a:cubicBezTo>
                <a:lnTo>
                  <a:pt x="5137150" y="6350000"/>
                </a:lnTo>
                <a:cubicBezTo>
                  <a:pt x="5140960" y="6350000"/>
                  <a:pt x="5143500" y="6350000"/>
                  <a:pt x="5147310" y="6350000"/>
                </a:cubicBezTo>
                <a:lnTo>
                  <a:pt x="5148580" y="6350000"/>
                </a:lnTo>
                <a:cubicBezTo>
                  <a:pt x="5149850" y="6350000"/>
                  <a:pt x="5149850" y="6350000"/>
                  <a:pt x="5151120" y="6350000"/>
                </a:cubicBezTo>
                <a:cubicBezTo>
                  <a:pt x="5288280" y="6343650"/>
                  <a:pt x="5397500" y="6230620"/>
                  <a:pt x="5397500" y="6092190"/>
                </a:cubicBezTo>
                <a:lnTo>
                  <a:pt x="5397500" y="4145280"/>
                </a:lnTo>
                <a:lnTo>
                  <a:pt x="5397500" y="2406650"/>
                </a:lnTo>
                <a:lnTo>
                  <a:pt x="5397500" y="471170"/>
                </a:lnTo>
                <a:lnTo>
                  <a:pt x="5397500" y="259080"/>
                </a:lnTo>
                <a:cubicBezTo>
                  <a:pt x="5396230" y="115570"/>
                  <a:pt x="5279390" y="0"/>
                  <a:pt x="5137150" y="0"/>
                </a:cubicBezTo>
                <a:close/>
                <a:moveTo>
                  <a:pt x="259080" y="22860"/>
                </a:moveTo>
                <a:lnTo>
                  <a:pt x="5137150" y="22860"/>
                </a:lnTo>
                <a:cubicBezTo>
                  <a:pt x="5267960" y="22860"/>
                  <a:pt x="5373370" y="128270"/>
                  <a:pt x="5373370" y="259080"/>
                </a:cubicBezTo>
                <a:lnTo>
                  <a:pt x="5373370" y="459740"/>
                </a:lnTo>
                <a:lnTo>
                  <a:pt x="5147310" y="459740"/>
                </a:lnTo>
                <a:lnTo>
                  <a:pt x="22860" y="459740"/>
                </a:lnTo>
                <a:lnTo>
                  <a:pt x="22860" y="259080"/>
                </a:lnTo>
                <a:cubicBezTo>
                  <a:pt x="22860" y="128270"/>
                  <a:pt x="128270" y="22860"/>
                  <a:pt x="259080" y="22860"/>
                </a:cubicBezTo>
                <a:close/>
                <a:moveTo>
                  <a:pt x="22860" y="6090920"/>
                </a:moveTo>
                <a:lnTo>
                  <a:pt x="22860" y="481330"/>
                </a:lnTo>
                <a:lnTo>
                  <a:pt x="5137150" y="481330"/>
                </a:lnTo>
                <a:lnTo>
                  <a:pt x="5137150" y="6327140"/>
                </a:lnTo>
                <a:lnTo>
                  <a:pt x="259080" y="6327140"/>
                </a:lnTo>
                <a:cubicBezTo>
                  <a:pt x="128270" y="6327140"/>
                  <a:pt x="22860" y="6221730"/>
                  <a:pt x="22860" y="6090920"/>
                </a:cubicBezTo>
                <a:close/>
                <a:moveTo>
                  <a:pt x="5373370" y="6090920"/>
                </a:moveTo>
                <a:cubicBezTo>
                  <a:pt x="5373370" y="6214110"/>
                  <a:pt x="5279390" y="6314440"/>
                  <a:pt x="5158740" y="6325870"/>
                </a:cubicBezTo>
                <a:lnTo>
                  <a:pt x="5158740" y="4216400"/>
                </a:lnTo>
                <a:cubicBezTo>
                  <a:pt x="5181600" y="4248150"/>
                  <a:pt x="5218430" y="4269740"/>
                  <a:pt x="5260340" y="4269740"/>
                </a:cubicBezTo>
                <a:lnTo>
                  <a:pt x="5270500" y="4269740"/>
                </a:lnTo>
                <a:cubicBezTo>
                  <a:pt x="5312410" y="4269740"/>
                  <a:pt x="5350510" y="4248150"/>
                  <a:pt x="5372100" y="4216400"/>
                </a:cubicBezTo>
                <a:lnTo>
                  <a:pt x="5372100" y="6090920"/>
                </a:lnTo>
                <a:lnTo>
                  <a:pt x="5373370" y="6090920"/>
                </a:lnTo>
                <a:close/>
                <a:moveTo>
                  <a:pt x="5158740" y="4145280"/>
                </a:moveTo>
                <a:lnTo>
                  <a:pt x="5158740" y="2406650"/>
                </a:lnTo>
                <a:cubicBezTo>
                  <a:pt x="5158740" y="2350770"/>
                  <a:pt x="5204460" y="2305050"/>
                  <a:pt x="5260340" y="2305050"/>
                </a:cubicBezTo>
                <a:lnTo>
                  <a:pt x="5270500" y="2305050"/>
                </a:lnTo>
                <a:cubicBezTo>
                  <a:pt x="5326380" y="2305050"/>
                  <a:pt x="5372100" y="2350770"/>
                  <a:pt x="5372100" y="2406650"/>
                </a:cubicBezTo>
                <a:lnTo>
                  <a:pt x="5372100" y="4145280"/>
                </a:lnTo>
                <a:cubicBezTo>
                  <a:pt x="5372100" y="4201160"/>
                  <a:pt x="5326380" y="4246880"/>
                  <a:pt x="5270500" y="4246880"/>
                </a:cubicBezTo>
                <a:lnTo>
                  <a:pt x="5260340" y="4246880"/>
                </a:lnTo>
                <a:cubicBezTo>
                  <a:pt x="5204460" y="4246880"/>
                  <a:pt x="5158740" y="4201160"/>
                  <a:pt x="5158740" y="4145280"/>
                </a:cubicBezTo>
                <a:close/>
                <a:moveTo>
                  <a:pt x="5271770" y="2282190"/>
                </a:moveTo>
                <a:lnTo>
                  <a:pt x="5261610" y="2282190"/>
                </a:lnTo>
                <a:cubicBezTo>
                  <a:pt x="5219700" y="2282190"/>
                  <a:pt x="5181600" y="2303780"/>
                  <a:pt x="5160010" y="2335530"/>
                </a:cubicBezTo>
                <a:lnTo>
                  <a:pt x="5160010" y="481330"/>
                </a:lnTo>
                <a:lnTo>
                  <a:pt x="5374640" y="481330"/>
                </a:lnTo>
                <a:lnTo>
                  <a:pt x="5374640" y="2334260"/>
                </a:lnTo>
                <a:cubicBezTo>
                  <a:pt x="5350510" y="2303780"/>
                  <a:pt x="5313680" y="2282190"/>
                  <a:pt x="5271770" y="2282190"/>
                </a:cubicBezTo>
                <a:close/>
                <a:moveTo>
                  <a:pt x="302260" y="332740"/>
                </a:moveTo>
                <a:cubicBezTo>
                  <a:pt x="353060" y="332740"/>
                  <a:pt x="394970" y="290830"/>
                  <a:pt x="394970" y="240030"/>
                </a:cubicBezTo>
                <a:cubicBezTo>
                  <a:pt x="394970" y="189230"/>
                  <a:pt x="353060" y="147320"/>
                  <a:pt x="302260" y="147320"/>
                </a:cubicBezTo>
                <a:cubicBezTo>
                  <a:pt x="251460" y="147320"/>
                  <a:pt x="209550" y="190500"/>
                  <a:pt x="209550" y="241300"/>
                </a:cubicBezTo>
                <a:cubicBezTo>
                  <a:pt x="209550" y="292100"/>
                  <a:pt x="251460" y="332740"/>
                  <a:pt x="302260" y="332740"/>
                </a:cubicBezTo>
                <a:close/>
                <a:moveTo>
                  <a:pt x="302260" y="171450"/>
                </a:moveTo>
                <a:cubicBezTo>
                  <a:pt x="340360" y="171450"/>
                  <a:pt x="372110" y="203200"/>
                  <a:pt x="372110" y="241300"/>
                </a:cubicBezTo>
                <a:cubicBezTo>
                  <a:pt x="372110" y="279400"/>
                  <a:pt x="340360" y="311150"/>
                  <a:pt x="302260" y="311150"/>
                </a:cubicBezTo>
                <a:cubicBezTo>
                  <a:pt x="264160" y="311150"/>
                  <a:pt x="232410" y="279400"/>
                  <a:pt x="232410" y="241300"/>
                </a:cubicBezTo>
                <a:cubicBezTo>
                  <a:pt x="232410" y="201930"/>
                  <a:pt x="264160" y="171450"/>
                  <a:pt x="302260" y="171450"/>
                </a:cubicBezTo>
                <a:close/>
                <a:moveTo>
                  <a:pt x="546100" y="332740"/>
                </a:moveTo>
                <a:cubicBezTo>
                  <a:pt x="596900" y="332740"/>
                  <a:pt x="638810" y="290830"/>
                  <a:pt x="638810" y="240030"/>
                </a:cubicBezTo>
                <a:cubicBezTo>
                  <a:pt x="638810" y="189230"/>
                  <a:pt x="596900" y="148590"/>
                  <a:pt x="546100" y="148590"/>
                </a:cubicBezTo>
                <a:cubicBezTo>
                  <a:pt x="495300" y="148590"/>
                  <a:pt x="454660" y="190500"/>
                  <a:pt x="454660" y="241300"/>
                </a:cubicBezTo>
                <a:cubicBezTo>
                  <a:pt x="454660" y="292100"/>
                  <a:pt x="495300" y="332740"/>
                  <a:pt x="546100" y="332740"/>
                </a:cubicBezTo>
                <a:close/>
                <a:moveTo>
                  <a:pt x="546100" y="171450"/>
                </a:moveTo>
                <a:cubicBezTo>
                  <a:pt x="584200" y="171450"/>
                  <a:pt x="615950" y="203200"/>
                  <a:pt x="615950" y="241300"/>
                </a:cubicBezTo>
                <a:cubicBezTo>
                  <a:pt x="615950" y="279400"/>
                  <a:pt x="584200" y="311150"/>
                  <a:pt x="546100" y="311150"/>
                </a:cubicBezTo>
                <a:cubicBezTo>
                  <a:pt x="508000" y="311150"/>
                  <a:pt x="476250" y="279400"/>
                  <a:pt x="476250" y="241300"/>
                </a:cubicBezTo>
                <a:cubicBezTo>
                  <a:pt x="476250" y="201930"/>
                  <a:pt x="508000" y="171450"/>
                  <a:pt x="546100" y="171450"/>
                </a:cubicBezTo>
                <a:close/>
                <a:moveTo>
                  <a:pt x="791210" y="332740"/>
                </a:moveTo>
                <a:cubicBezTo>
                  <a:pt x="842010" y="332740"/>
                  <a:pt x="883920" y="290830"/>
                  <a:pt x="883920" y="240030"/>
                </a:cubicBezTo>
                <a:cubicBezTo>
                  <a:pt x="883920" y="189230"/>
                  <a:pt x="842010" y="147320"/>
                  <a:pt x="791210" y="147320"/>
                </a:cubicBezTo>
                <a:cubicBezTo>
                  <a:pt x="740410" y="147320"/>
                  <a:pt x="698500" y="190500"/>
                  <a:pt x="698500" y="241300"/>
                </a:cubicBezTo>
                <a:cubicBezTo>
                  <a:pt x="698500" y="292100"/>
                  <a:pt x="740410" y="332740"/>
                  <a:pt x="791210" y="332740"/>
                </a:cubicBezTo>
                <a:close/>
                <a:moveTo>
                  <a:pt x="791210" y="171450"/>
                </a:moveTo>
                <a:cubicBezTo>
                  <a:pt x="829310" y="171450"/>
                  <a:pt x="861060" y="203200"/>
                  <a:pt x="861060" y="241300"/>
                </a:cubicBezTo>
                <a:cubicBezTo>
                  <a:pt x="861060" y="279400"/>
                  <a:pt x="829310" y="311150"/>
                  <a:pt x="791210" y="311150"/>
                </a:cubicBezTo>
                <a:cubicBezTo>
                  <a:pt x="753110" y="311150"/>
                  <a:pt x="721360" y="279400"/>
                  <a:pt x="721360" y="241300"/>
                </a:cubicBezTo>
                <a:cubicBezTo>
                  <a:pt x="721360" y="201930"/>
                  <a:pt x="751840" y="171450"/>
                  <a:pt x="791210" y="171450"/>
                </a:cubicBezTo>
                <a:close/>
              </a:path>
            </a:pathLst>
          </a:custGeom>
          <a:solidFill>
            <a:srgbClr val="152544"/>
          </a:solidFill>
        </p:spPr>
      </p:sp>
      <p:grpSp>
        <p:nvGrpSpPr>
          <p:cNvPr id="20" name="Group 20"/>
          <p:cNvGrpSpPr/>
          <p:nvPr/>
        </p:nvGrpSpPr>
        <p:grpSpPr>
          <a:xfrm>
            <a:off x="1784406" y="7840804"/>
            <a:ext cx="4145245" cy="1432511"/>
            <a:chOff x="0" y="-28575"/>
            <a:chExt cx="5526993" cy="191001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688293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777777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777777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777777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777777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777777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777777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777777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777777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777777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777777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ko-KR" altLang="en-US" sz="2400" dirty="0"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🐚 </a:t>
              </a:r>
              <a:r>
                <a:rPr lang="ko-KR" altLang="en-US" sz="2400" dirty="0"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온라인 상품 상세 페이지 구현</a:t>
              </a:r>
              <a:endParaRPr lang="en-US" sz="2400" dirty="0"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71377" y="8378455"/>
            <a:ext cx="4145245" cy="89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 err="1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토론하고</a:t>
            </a:r>
            <a:r>
              <a:rPr lang="en-US" sz="2400" dirty="0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싶은</a:t>
            </a:r>
            <a:r>
              <a:rPr lang="en-US" sz="2400" dirty="0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내용을</a:t>
            </a:r>
            <a:r>
              <a:rPr lang="en-US" sz="2400" dirty="0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간략하게</a:t>
            </a:r>
            <a:r>
              <a:rPr lang="en-US" sz="2400" dirty="0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</a:p>
          <a:p>
            <a:pPr algn="ctr">
              <a:lnSpc>
                <a:spcPts val="3600"/>
              </a:lnSpc>
            </a:pPr>
            <a:r>
              <a:rPr lang="en-US" sz="2400" dirty="0" err="1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서술하세요</a:t>
            </a:r>
            <a:r>
              <a:rPr lang="en-US" sz="2400" dirty="0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71377" y="7840804"/>
            <a:ext cx="4145245" cy="38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ko-KR" altLang="en-US" sz="24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ko-KR" altLang="en-US" sz="24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🐚 </a:t>
            </a:r>
            <a:r>
              <a:rPr lang="ko-KR" altLang="en-US" sz="24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상품 구매 관련 기능</a:t>
            </a:r>
            <a:endParaRPr lang="en-US" sz="24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358348" y="8378455"/>
            <a:ext cx="4145245" cy="89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 err="1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토론하고</a:t>
            </a:r>
            <a:r>
              <a:rPr lang="en-US" sz="2400" dirty="0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싶은</a:t>
            </a:r>
            <a:r>
              <a:rPr lang="en-US" sz="2400" dirty="0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내용을</a:t>
            </a:r>
            <a:r>
              <a:rPr lang="en-US" sz="2400" dirty="0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간략하게</a:t>
            </a:r>
            <a:r>
              <a:rPr lang="en-US" sz="2400" dirty="0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</a:p>
          <a:p>
            <a:pPr algn="ctr">
              <a:lnSpc>
                <a:spcPts val="3600"/>
              </a:lnSpc>
            </a:pPr>
            <a:r>
              <a:rPr lang="en-US" sz="2400" dirty="0" err="1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서술하세요</a:t>
            </a:r>
            <a:r>
              <a:rPr lang="en-US" sz="2400" dirty="0">
                <a:solidFill>
                  <a:srgbClr val="77777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58348" y="7840804"/>
            <a:ext cx="4145245" cy="38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ko-KR" altLang="en-US" sz="24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🐚 </a:t>
            </a:r>
            <a:r>
              <a:rPr lang="ko-KR" altLang="en-US" sz="24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페이지 내용 변경 구현</a:t>
            </a:r>
            <a:endParaRPr lang="en-US" sz="24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624995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ko-KR" alt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상품 상세 페이지 </a:t>
            </a:r>
            <a:r>
              <a:rPr lang="en-US" altLang="ko-KR" sz="7200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TOP3</a:t>
            </a:r>
            <a:r>
              <a:rPr lang="en-US" altLang="ko-KR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ko-KR" alt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포인트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1B207F-B23E-E771-7042-74E390FB367E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FAE6C6-7B49-F293-4883-490D96334FA0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D98951-F3D0-D749-1AFB-D5D709EA00AA}"/>
              </a:ext>
            </a:extLst>
          </p:cNvPr>
          <p:cNvGrpSpPr/>
          <p:nvPr/>
        </p:nvGrpSpPr>
        <p:grpSpPr>
          <a:xfrm>
            <a:off x="2514600" y="1018935"/>
            <a:ext cx="1712210" cy="260334"/>
            <a:chOff x="8915400" y="1377966"/>
            <a:chExt cx="1712210" cy="26033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A36B415-2BC9-26F2-EA4B-835712D9369D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41720A-22BE-6FAF-5424-860733A257A3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705FB32-D03E-06B2-E099-16DF793F682F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7D160C7-13ED-AE79-AB9C-4C3987B110DB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DCA81C4-44D7-BCA0-A7CB-317D0BEA3D3E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11" name="수량바꾸기">
            <a:hlinkClick r:id="" action="ppaction://media"/>
            <a:extLst>
              <a:ext uri="{FF2B5EF4-FFF2-40B4-BE49-F238E27FC236}">
                <a16:creationId xmlns:a16="http://schemas.microsoft.com/office/drawing/2014/main" id="{EEC36286-CFE6-970C-4893-000A0B513B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96" end="31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5326" y="2632129"/>
            <a:ext cx="7129635" cy="50227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0F4AF5-F321-0D2E-09F3-B4B7822C6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14" y="1409700"/>
            <a:ext cx="7560456" cy="7735121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EDCB3EAD-EF04-C078-B5D8-305EA8F6F822}"/>
              </a:ext>
            </a:extLst>
          </p:cNvPr>
          <p:cNvSpPr txBox="1"/>
          <p:nvPr/>
        </p:nvSpPr>
        <p:spPr>
          <a:xfrm>
            <a:off x="1447800" y="1088999"/>
            <a:ext cx="11506200" cy="97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🐚</a:t>
            </a:r>
            <a:r>
              <a:rPr lang="ko-KR" altLang="en-US" sz="4000" dirty="0"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상품 구매 관련 기능</a:t>
            </a:r>
            <a:endParaRPr lang="en-US" sz="40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4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1B207F-B23E-E771-7042-74E390FB367E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FAE6C6-7B49-F293-4883-490D96334FA0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D98951-F3D0-D749-1AFB-D5D709EA00AA}"/>
              </a:ext>
            </a:extLst>
          </p:cNvPr>
          <p:cNvGrpSpPr/>
          <p:nvPr/>
        </p:nvGrpSpPr>
        <p:grpSpPr>
          <a:xfrm>
            <a:off x="2514600" y="1018935"/>
            <a:ext cx="1712210" cy="260334"/>
            <a:chOff x="8915400" y="1377966"/>
            <a:chExt cx="1712210" cy="26033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A36B415-2BC9-26F2-EA4B-835712D9369D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41720A-22BE-6FAF-5424-860733A257A3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705FB32-D03E-06B2-E099-16DF793F682F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7D160C7-13ED-AE79-AB9C-4C3987B110DB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DCA81C4-44D7-BCA0-A7CB-317D0BEA3D3E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EDCB3EAD-EF04-C078-B5D8-305EA8F6F822}"/>
              </a:ext>
            </a:extLst>
          </p:cNvPr>
          <p:cNvSpPr txBox="1"/>
          <p:nvPr/>
        </p:nvSpPr>
        <p:spPr>
          <a:xfrm>
            <a:off x="1447800" y="1088999"/>
            <a:ext cx="11506200" cy="993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🐚</a:t>
            </a:r>
            <a:r>
              <a:rPr lang="ko-KR" altLang="en-US" sz="4000" dirty="0"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상품 구매 관련 기능 </a:t>
            </a:r>
            <a:r>
              <a:rPr lang="en-US" altLang="ko-KR" sz="4000" dirty="0"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(</a:t>
            </a:r>
            <a:r>
              <a:rPr lang="ko-KR" altLang="en-US" sz="4000" dirty="0"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수량 선택</a:t>
            </a:r>
            <a:r>
              <a:rPr lang="en-US" altLang="ko-KR" sz="4000" dirty="0"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)</a:t>
            </a:r>
            <a:endParaRPr lang="en-US" sz="40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438F0DA-DC92-70CA-97D3-20426DDB2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7" b="22989"/>
          <a:stretch/>
        </p:blipFill>
        <p:spPr>
          <a:xfrm>
            <a:off x="9077528" y="1419775"/>
            <a:ext cx="7627190" cy="78482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D21ABC5-D2E1-C529-54E2-8AA32A7D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763" y="2460064"/>
            <a:ext cx="5177915" cy="529753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F0C6DAD-DFEB-F048-0CD6-F59C3B2CC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40" y="7090676"/>
            <a:ext cx="3678113" cy="217738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5CE8A0-EF43-059B-C91C-0B8FDE84BD22}"/>
              </a:ext>
            </a:extLst>
          </p:cNvPr>
          <p:cNvSpPr/>
          <p:nvPr/>
        </p:nvSpPr>
        <p:spPr>
          <a:xfrm>
            <a:off x="5128069" y="8025473"/>
            <a:ext cx="778998" cy="1558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7BEAE-3606-5BD5-2AB8-502337271B35}"/>
              </a:ext>
            </a:extLst>
          </p:cNvPr>
          <p:cNvSpPr/>
          <p:nvPr/>
        </p:nvSpPr>
        <p:spPr>
          <a:xfrm>
            <a:off x="6271052" y="6248496"/>
            <a:ext cx="1545543" cy="465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B6AC863-DF45-03E5-0B36-60776C84C59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7043824" y="6713537"/>
            <a:ext cx="2465910" cy="16303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846058-5786-CD06-CBFE-905B6B50E02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907067" y="6713537"/>
            <a:ext cx="3678113" cy="13898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5E9038-9104-AD55-A563-6144601EDB44}"/>
              </a:ext>
            </a:extLst>
          </p:cNvPr>
          <p:cNvSpPr/>
          <p:nvPr/>
        </p:nvSpPr>
        <p:spPr>
          <a:xfrm>
            <a:off x="9509734" y="8127026"/>
            <a:ext cx="2453666" cy="465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A77571-95FC-6382-7660-C1868CDF1C04}"/>
              </a:ext>
            </a:extLst>
          </p:cNvPr>
          <p:cNvSpPr/>
          <p:nvPr/>
        </p:nvSpPr>
        <p:spPr>
          <a:xfrm>
            <a:off x="10058401" y="3255730"/>
            <a:ext cx="2703848" cy="2460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D1C2A1-DFEC-EE31-4E90-B4EBD643657F}"/>
              </a:ext>
            </a:extLst>
          </p:cNvPr>
          <p:cNvSpPr/>
          <p:nvPr/>
        </p:nvSpPr>
        <p:spPr>
          <a:xfrm>
            <a:off x="2917729" y="6337643"/>
            <a:ext cx="934797" cy="2596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442A5F-65E0-F6FB-76BE-5CC3DBF4DD8B}"/>
              </a:ext>
            </a:extLst>
          </p:cNvPr>
          <p:cNvSpPr/>
          <p:nvPr/>
        </p:nvSpPr>
        <p:spPr>
          <a:xfrm>
            <a:off x="10146512" y="7291629"/>
            <a:ext cx="1588288" cy="2900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AFE80C-C863-62C9-EC3A-9FF3F22512D8}"/>
              </a:ext>
            </a:extLst>
          </p:cNvPr>
          <p:cNvSpPr/>
          <p:nvPr/>
        </p:nvSpPr>
        <p:spPr>
          <a:xfrm>
            <a:off x="9542391" y="6467477"/>
            <a:ext cx="4478409" cy="24606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61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1B207F-B23E-E771-7042-74E390FB367E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FAE6C6-7B49-F293-4883-490D96334FA0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D98951-F3D0-D749-1AFB-D5D709EA00AA}"/>
              </a:ext>
            </a:extLst>
          </p:cNvPr>
          <p:cNvGrpSpPr/>
          <p:nvPr/>
        </p:nvGrpSpPr>
        <p:grpSpPr>
          <a:xfrm>
            <a:off x="2514600" y="1018935"/>
            <a:ext cx="1712210" cy="260334"/>
            <a:chOff x="8915400" y="1377966"/>
            <a:chExt cx="1712210" cy="26033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A36B415-2BC9-26F2-EA4B-835712D9369D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41720A-22BE-6FAF-5424-860733A257A3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705FB32-D03E-06B2-E099-16DF793F682F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7D160C7-13ED-AE79-AB9C-4C3987B110DB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DCA81C4-44D7-BCA0-A7CB-317D0BEA3D3E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EDCB3EAD-EF04-C078-B5D8-305EA8F6F822}"/>
              </a:ext>
            </a:extLst>
          </p:cNvPr>
          <p:cNvSpPr txBox="1"/>
          <p:nvPr/>
        </p:nvSpPr>
        <p:spPr>
          <a:xfrm>
            <a:off x="1447800" y="1088999"/>
            <a:ext cx="11506200" cy="97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🐚</a:t>
            </a:r>
            <a:r>
              <a:rPr lang="ko-KR" altLang="en-US" sz="4000" dirty="0"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페이지 내용 변경 구현</a:t>
            </a:r>
            <a:endParaRPr lang="en-US" sz="40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1" name="recording">
            <a:hlinkClick r:id="" action="ppaction://media"/>
            <a:extLst>
              <a:ext uri="{FF2B5EF4-FFF2-40B4-BE49-F238E27FC236}">
                <a16:creationId xmlns:a16="http://schemas.microsoft.com/office/drawing/2014/main" id="{A833BE36-32FD-1B0F-4A44-23F7C785F9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20" end="61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6209" y="2314353"/>
            <a:ext cx="6314814" cy="4912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98523F-BFF9-B768-D6E3-85EB44D8F5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94"/>
          <a:stretch/>
        </p:blipFill>
        <p:spPr>
          <a:xfrm>
            <a:off x="8915400" y="1907557"/>
            <a:ext cx="7019117" cy="514949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FB6BA2-DED2-B800-62D7-845FFAFD72E1}"/>
              </a:ext>
            </a:extLst>
          </p:cNvPr>
          <p:cNvGrpSpPr/>
          <p:nvPr/>
        </p:nvGrpSpPr>
        <p:grpSpPr>
          <a:xfrm>
            <a:off x="11333135" y="3924300"/>
            <a:ext cx="4086050" cy="5339248"/>
            <a:chOff x="3948545" y="1616809"/>
            <a:chExt cx="6553200" cy="851941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F455AD1-86A6-A3A2-4BD5-CFC556AAAD88}"/>
                </a:ext>
              </a:extLst>
            </p:cNvPr>
            <p:cNvGrpSpPr/>
            <p:nvPr/>
          </p:nvGrpSpPr>
          <p:grpSpPr>
            <a:xfrm>
              <a:off x="3948545" y="6666883"/>
              <a:ext cx="6553200" cy="3469343"/>
              <a:chOff x="3948545" y="6666883"/>
              <a:chExt cx="6553200" cy="346934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AA63B43-BCC7-CBF1-ACA5-158EFA33FF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64" t="10223" b="43773"/>
              <a:stretch/>
            </p:blipFill>
            <p:spPr>
              <a:xfrm>
                <a:off x="3948545" y="6666883"/>
                <a:ext cx="6553200" cy="3469343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DE0BD10-1A37-DD03-5602-E41648F1E9E0}"/>
                  </a:ext>
                </a:extLst>
              </p:cNvPr>
              <p:cNvSpPr/>
              <p:nvPr/>
            </p:nvSpPr>
            <p:spPr>
              <a:xfrm>
                <a:off x="5358246" y="7200900"/>
                <a:ext cx="4114800" cy="2286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CA7B1AC-585B-3C4B-7DEA-1E134F0856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0058" y="1616809"/>
              <a:ext cx="202988" cy="558409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D6D69EF-36AF-BC21-E1DB-3A76D417BB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06" b="4633"/>
          <a:stretch/>
        </p:blipFill>
        <p:spPr>
          <a:xfrm>
            <a:off x="2288719" y="7383031"/>
            <a:ext cx="5810167" cy="1834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509F8B-52B7-623A-BE9E-D21261127F97}"/>
              </a:ext>
            </a:extLst>
          </p:cNvPr>
          <p:cNvSpPr/>
          <p:nvPr/>
        </p:nvSpPr>
        <p:spPr>
          <a:xfrm>
            <a:off x="6833430" y="8643832"/>
            <a:ext cx="1168061" cy="2721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CEBDB6F-920A-6AFC-2160-C40A67E98C58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8001491" y="3924300"/>
            <a:ext cx="3977686" cy="485562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74451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1B207F-B23E-E771-7042-74E390FB367E}"/>
              </a:ext>
            </a:extLst>
          </p:cNvPr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FAE6C6-7B49-F293-4883-490D96334FA0}"/>
                </a:ext>
              </a:extLst>
            </p:cNvPr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D98951-F3D0-D749-1AFB-D5D709EA00AA}"/>
              </a:ext>
            </a:extLst>
          </p:cNvPr>
          <p:cNvGrpSpPr/>
          <p:nvPr/>
        </p:nvGrpSpPr>
        <p:grpSpPr>
          <a:xfrm>
            <a:off x="2514600" y="1018935"/>
            <a:ext cx="1712210" cy="260334"/>
            <a:chOff x="8915400" y="1377966"/>
            <a:chExt cx="1712210" cy="26033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A36B415-2BC9-26F2-EA4B-835712D9369D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41720A-22BE-6FAF-5424-860733A257A3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705FB32-D03E-06B2-E099-16DF793F682F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7D160C7-13ED-AE79-AB9C-4C3987B110DB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DCA81C4-44D7-BCA0-A7CB-317D0BEA3D3E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EDCB3EAD-EF04-C078-B5D8-305EA8F6F822}"/>
              </a:ext>
            </a:extLst>
          </p:cNvPr>
          <p:cNvSpPr txBox="1"/>
          <p:nvPr/>
        </p:nvSpPr>
        <p:spPr>
          <a:xfrm>
            <a:off x="1447800" y="1088999"/>
            <a:ext cx="11506200" cy="97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🐚</a:t>
            </a:r>
            <a:r>
              <a:rPr lang="ko-KR" altLang="en-US" sz="4000" dirty="0"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페이지 내용 변경 구현</a:t>
            </a:r>
            <a:endParaRPr lang="en-US" sz="40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05C65FD-E54F-DF78-5003-7026482B5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11" b="46193"/>
          <a:stretch/>
        </p:blipFill>
        <p:spPr>
          <a:xfrm>
            <a:off x="3409098" y="6102564"/>
            <a:ext cx="4544491" cy="30863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6CF90C-CFBE-5720-1EFD-28852A99F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770" y="2425891"/>
            <a:ext cx="8578068" cy="63569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C809A1-B4F8-AB30-53BF-4BA34B933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94"/>
          <a:stretch/>
        </p:blipFill>
        <p:spPr>
          <a:xfrm>
            <a:off x="3080618" y="2318962"/>
            <a:ext cx="5180500" cy="380061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18C221-4FCA-2C81-0DCA-BB88CECF12A7}"/>
              </a:ext>
            </a:extLst>
          </p:cNvPr>
          <p:cNvSpPr/>
          <p:nvPr/>
        </p:nvSpPr>
        <p:spPr>
          <a:xfrm>
            <a:off x="4585319" y="6560543"/>
            <a:ext cx="1550473" cy="14251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A458F3D-BBFF-96DF-2E27-A48A6359CFF5}"/>
              </a:ext>
            </a:extLst>
          </p:cNvPr>
          <p:cNvCxnSpPr>
            <a:cxnSpLocks/>
          </p:cNvCxnSpPr>
          <p:nvPr/>
        </p:nvCxnSpPr>
        <p:spPr>
          <a:xfrm flipV="1">
            <a:off x="6196185" y="3503890"/>
            <a:ext cx="3125114" cy="312791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4E400F-17C6-B1C5-80F2-25A2EFF4D2F8}"/>
              </a:ext>
            </a:extLst>
          </p:cNvPr>
          <p:cNvSpPr/>
          <p:nvPr/>
        </p:nvSpPr>
        <p:spPr>
          <a:xfrm>
            <a:off x="9400645" y="3281410"/>
            <a:ext cx="3034223" cy="21377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BDFF6A-27EA-ECFE-69BD-3D8C769FE4ED}"/>
              </a:ext>
            </a:extLst>
          </p:cNvPr>
          <p:cNvSpPr/>
          <p:nvPr/>
        </p:nvSpPr>
        <p:spPr>
          <a:xfrm>
            <a:off x="3622957" y="8782852"/>
            <a:ext cx="2245513" cy="326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B43DDE-41E3-EECA-83E8-75BD7027515F}"/>
              </a:ext>
            </a:extLst>
          </p:cNvPr>
          <p:cNvCxnSpPr>
            <a:cxnSpLocks/>
          </p:cNvCxnSpPr>
          <p:nvPr/>
        </p:nvCxnSpPr>
        <p:spPr>
          <a:xfrm>
            <a:off x="10363200" y="6425446"/>
            <a:ext cx="653083" cy="12203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B61C36-5EFF-415A-BA34-83F09FC0A391}"/>
              </a:ext>
            </a:extLst>
          </p:cNvPr>
          <p:cNvSpPr/>
          <p:nvPr/>
        </p:nvSpPr>
        <p:spPr>
          <a:xfrm>
            <a:off x="9817568" y="6119575"/>
            <a:ext cx="923107" cy="3058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1647B2-C762-F580-FABC-C2CE77D5B072}"/>
              </a:ext>
            </a:extLst>
          </p:cNvPr>
          <p:cNvSpPr/>
          <p:nvPr/>
        </p:nvSpPr>
        <p:spPr>
          <a:xfrm>
            <a:off x="10668000" y="7656276"/>
            <a:ext cx="838200" cy="2048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3CF017C-716C-2E68-B96E-D8AAB1715044}"/>
              </a:ext>
            </a:extLst>
          </p:cNvPr>
          <p:cNvCxnSpPr>
            <a:cxnSpLocks/>
            <a:stCxn id="26" idx="2"/>
            <a:endCxn id="23" idx="3"/>
          </p:cNvCxnSpPr>
          <p:nvPr/>
        </p:nvCxnSpPr>
        <p:spPr>
          <a:xfrm flipH="1">
            <a:off x="5868470" y="7861109"/>
            <a:ext cx="5218630" cy="108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579D77-C352-FBBE-C4D5-5C52DCA385A0}"/>
              </a:ext>
            </a:extLst>
          </p:cNvPr>
          <p:cNvSpPr/>
          <p:nvPr/>
        </p:nvSpPr>
        <p:spPr>
          <a:xfrm>
            <a:off x="4130870" y="7023846"/>
            <a:ext cx="1630670" cy="1735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27141B-784B-D0A2-A99B-1FF6693116AB}"/>
              </a:ext>
            </a:extLst>
          </p:cNvPr>
          <p:cNvSpPr/>
          <p:nvPr/>
        </p:nvSpPr>
        <p:spPr>
          <a:xfrm>
            <a:off x="13639800" y="3503890"/>
            <a:ext cx="1066800" cy="3294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764236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0829B34C-F5FD-5439-387C-D23BBDC81E7D}"/>
              </a:ext>
            </a:extLst>
          </p:cNvPr>
          <p:cNvSpPr/>
          <p:nvPr/>
        </p:nvSpPr>
        <p:spPr>
          <a:xfrm>
            <a:off x="3215656" y="674446"/>
            <a:ext cx="5600943" cy="1150477"/>
          </a:xfrm>
          <a:prstGeom prst="wedgeRoundRectCallout">
            <a:avLst>
              <a:gd name="adj1" fmla="val -44929"/>
              <a:gd name="adj2" fmla="val 64211"/>
              <a:gd name="adj3" fmla="val 16667"/>
            </a:avLst>
          </a:prstGeom>
          <a:solidFill>
            <a:srgbClr val="832B42"/>
          </a:solidFill>
          <a:ln>
            <a:solidFill>
              <a:srgbClr val="152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모두들 고생하셨습니다</a:t>
            </a:r>
            <a:r>
              <a:rPr lang="en-US" altLang="ko-KR" sz="20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8BE6DF9-5B78-C161-1577-3C4FAD8F6877}"/>
              </a:ext>
            </a:extLst>
          </p:cNvPr>
          <p:cNvSpPr/>
          <p:nvPr/>
        </p:nvSpPr>
        <p:spPr>
          <a:xfrm flipH="1">
            <a:off x="9776376" y="853083"/>
            <a:ext cx="6154575" cy="1150477"/>
          </a:xfrm>
          <a:prstGeom prst="wedgeRoundRectCallout">
            <a:avLst>
              <a:gd name="adj1" fmla="val -44929"/>
              <a:gd name="adj2" fmla="val 64211"/>
              <a:gd name="adj3" fmla="val 16667"/>
            </a:avLst>
          </a:prstGeom>
          <a:solidFill>
            <a:srgbClr val="FFC9C9"/>
          </a:solidFill>
          <a:ln>
            <a:solidFill>
              <a:srgbClr val="152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2000" dirty="0">
                <a:solidFill>
                  <a:schemeClr val="accent4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혼자서는 해결하기 어려운 문제점들을 </a:t>
            </a: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accent4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팀원들과 함께 해결해 나아가며 협동심을 배웠습니다</a:t>
            </a:r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496BF24-9A4D-C635-6CA5-B16B82CDF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6" y="1691137"/>
            <a:ext cx="2052000" cy="17920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8CC171-E27C-7A8C-49B5-BCFD4F751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5897164" y="1596756"/>
            <a:ext cx="2052000" cy="2176024"/>
          </a:xfrm>
          <a:prstGeom prst="rect">
            <a:avLst/>
          </a:prstGeom>
        </p:spPr>
      </p:pic>
      <p:sp>
        <p:nvSpPr>
          <p:cNvPr id="24" name="이름">
            <a:extLst>
              <a:ext uri="{FF2B5EF4-FFF2-40B4-BE49-F238E27FC236}">
                <a16:creationId xmlns:a16="http://schemas.microsoft.com/office/drawing/2014/main" id="{7EAA57C6-C4EC-74A9-0A13-EF2FE3AFDFD0}"/>
              </a:ext>
            </a:extLst>
          </p:cNvPr>
          <p:cNvSpPr txBox="1"/>
          <p:nvPr/>
        </p:nvSpPr>
        <p:spPr>
          <a:xfrm>
            <a:off x="1725005" y="1008262"/>
            <a:ext cx="1336467" cy="588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6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최문석</a:t>
            </a:r>
            <a:endParaRPr lang="en-US" sz="36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5" name="쿠키 이름">
            <a:extLst>
              <a:ext uri="{FF2B5EF4-FFF2-40B4-BE49-F238E27FC236}">
                <a16:creationId xmlns:a16="http://schemas.microsoft.com/office/drawing/2014/main" id="{6C199CA2-5B74-A3AD-A233-095F163D1270}"/>
              </a:ext>
            </a:extLst>
          </p:cNvPr>
          <p:cNvSpPr txBox="1"/>
          <p:nvPr/>
        </p:nvSpPr>
        <p:spPr>
          <a:xfrm rot="21182610">
            <a:off x="1063951" y="781752"/>
            <a:ext cx="130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용감한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dirty="0">
                <a:solidFill>
                  <a:srgbClr val="832B4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</a:t>
            </a:r>
          </a:p>
        </p:txBody>
      </p:sp>
      <p:sp>
        <p:nvSpPr>
          <p:cNvPr id="26" name="이름">
            <a:extLst>
              <a:ext uri="{FF2B5EF4-FFF2-40B4-BE49-F238E27FC236}">
                <a16:creationId xmlns:a16="http://schemas.microsoft.com/office/drawing/2014/main" id="{27AD41A2-12D5-AA32-2C33-F5D82F4CAFBC}"/>
              </a:ext>
            </a:extLst>
          </p:cNvPr>
          <p:cNvSpPr txBox="1"/>
          <p:nvPr/>
        </p:nvSpPr>
        <p:spPr>
          <a:xfrm>
            <a:off x="14564214" y="2572066"/>
            <a:ext cx="1336467" cy="588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60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봉민지</a:t>
            </a:r>
            <a:endParaRPr lang="en-US" sz="36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쿠키 이름">
            <a:extLst>
              <a:ext uri="{FF2B5EF4-FFF2-40B4-BE49-F238E27FC236}">
                <a16:creationId xmlns:a16="http://schemas.microsoft.com/office/drawing/2014/main" id="{A86CE139-638F-9A6B-5EB8-AD9D9A47B8AE}"/>
              </a:ext>
            </a:extLst>
          </p:cNvPr>
          <p:cNvSpPr txBox="1"/>
          <p:nvPr/>
        </p:nvSpPr>
        <p:spPr>
          <a:xfrm rot="21182610">
            <a:off x="13084540" y="2354016"/>
            <a:ext cx="238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C9C9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샤이닝글리터맛</a:t>
            </a:r>
            <a:r>
              <a:rPr lang="ko-KR" altLang="en-US" dirty="0">
                <a:solidFill>
                  <a:srgbClr val="D991C8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dirty="0">
                <a:solidFill>
                  <a:srgbClr val="FFC9C9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쿠키</a:t>
            </a: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9607B279-EBA8-8EC1-165D-1368EA2F58DB}"/>
              </a:ext>
            </a:extLst>
          </p:cNvPr>
          <p:cNvSpPr/>
          <p:nvPr/>
        </p:nvSpPr>
        <p:spPr>
          <a:xfrm flipH="1">
            <a:off x="1842474" y="3054719"/>
            <a:ext cx="5296507" cy="1150477"/>
          </a:xfrm>
          <a:prstGeom prst="wedgeRoundRectCallout">
            <a:avLst>
              <a:gd name="adj1" fmla="val -36654"/>
              <a:gd name="adj2" fmla="val 87444"/>
              <a:gd name="adj3" fmla="val 16667"/>
            </a:avLst>
          </a:prstGeom>
          <a:solidFill>
            <a:srgbClr val="A4D2F7"/>
          </a:solidFill>
          <a:ln>
            <a:solidFill>
              <a:srgbClr val="152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같이 고민하며 친해질 수 있어서 좋았습니다</a:t>
            </a:r>
            <a:r>
              <a:rPr lang="en-US" altLang="ko-KR" sz="2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D000AD-77DA-921D-D4B1-B11460A4E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492057" y="4180754"/>
            <a:ext cx="2052000" cy="2086274"/>
          </a:xfrm>
          <a:prstGeom prst="rect">
            <a:avLst/>
          </a:prstGeom>
        </p:spPr>
      </p:pic>
      <p:sp>
        <p:nvSpPr>
          <p:cNvPr id="30" name="이름">
            <a:extLst>
              <a:ext uri="{FF2B5EF4-FFF2-40B4-BE49-F238E27FC236}">
                <a16:creationId xmlns:a16="http://schemas.microsoft.com/office/drawing/2014/main" id="{2311BE5C-244D-05A1-F8B8-A2BB5073820F}"/>
              </a:ext>
            </a:extLst>
          </p:cNvPr>
          <p:cNvSpPr txBox="1"/>
          <p:nvPr/>
        </p:nvSpPr>
        <p:spPr>
          <a:xfrm>
            <a:off x="5366626" y="4995856"/>
            <a:ext cx="1336467" cy="588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600" dirty="0" err="1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최승삼</a:t>
            </a:r>
            <a:endParaRPr lang="en-US" sz="36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1" name="쿠키 이름">
            <a:extLst>
              <a:ext uri="{FF2B5EF4-FFF2-40B4-BE49-F238E27FC236}">
                <a16:creationId xmlns:a16="http://schemas.microsoft.com/office/drawing/2014/main" id="{19B22A58-8BA5-83D8-09EC-3E5D1AFA25A6}"/>
              </a:ext>
            </a:extLst>
          </p:cNvPr>
          <p:cNvSpPr txBox="1"/>
          <p:nvPr/>
        </p:nvSpPr>
        <p:spPr>
          <a:xfrm rot="21182610">
            <a:off x="4436915" y="4673275"/>
            <a:ext cx="204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A4D2F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눈설탕맛</a:t>
            </a:r>
            <a:r>
              <a:rPr lang="ko-KR" altLang="en-US" dirty="0">
                <a:solidFill>
                  <a:srgbClr val="A4D2F7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쿠키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6E492C19-B929-C682-9115-DEDD389A2409}"/>
              </a:ext>
            </a:extLst>
          </p:cNvPr>
          <p:cNvSpPr/>
          <p:nvPr/>
        </p:nvSpPr>
        <p:spPr>
          <a:xfrm>
            <a:off x="2834792" y="6501515"/>
            <a:ext cx="4777031" cy="1315681"/>
          </a:xfrm>
          <a:prstGeom prst="wedgeRoundRectCallout">
            <a:avLst>
              <a:gd name="adj1" fmla="val -44929"/>
              <a:gd name="adj2" fmla="val 64211"/>
              <a:gd name="adj3" fmla="val 16667"/>
            </a:avLst>
          </a:prstGeom>
          <a:solidFill>
            <a:srgbClr val="08004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고생끝에</a:t>
            </a:r>
            <a:r>
              <a:rPr lang="ko-KR" altLang="en-US" sz="20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낙이온다</a:t>
            </a:r>
            <a:r>
              <a:rPr lang="en-US" altLang="ko-KR" sz="20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..! </a:t>
            </a:r>
            <a:r>
              <a:rPr lang="ko-KR" altLang="en-US" sz="2000" dirty="0" err="1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코인정</a:t>
            </a:r>
            <a:r>
              <a:rPr lang="ko-KR" altLang="en-US" sz="20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파이팅</a:t>
            </a:r>
            <a:r>
              <a:rPr lang="en-US" altLang="ko-KR" sz="20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..!!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B96324C-342F-AAEA-9E0C-AD7EFE9D6F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473" y="7882087"/>
            <a:ext cx="2609204" cy="1872000"/>
          </a:xfrm>
          <a:prstGeom prst="rect">
            <a:avLst/>
          </a:prstGeom>
        </p:spPr>
      </p:pic>
      <p:sp>
        <p:nvSpPr>
          <p:cNvPr id="34" name="이름">
            <a:extLst>
              <a:ext uri="{FF2B5EF4-FFF2-40B4-BE49-F238E27FC236}">
                <a16:creationId xmlns:a16="http://schemas.microsoft.com/office/drawing/2014/main" id="{DF89A6EA-A940-837F-235F-77006E36818D}"/>
              </a:ext>
            </a:extLst>
          </p:cNvPr>
          <p:cNvSpPr txBox="1"/>
          <p:nvPr/>
        </p:nvSpPr>
        <p:spPr>
          <a:xfrm>
            <a:off x="1267521" y="7163811"/>
            <a:ext cx="1336467" cy="588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6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김창민</a:t>
            </a:r>
            <a:endParaRPr lang="en-US" sz="36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5" name="쿠키 이름">
            <a:extLst>
              <a:ext uri="{FF2B5EF4-FFF2-40B4-BE49-F238E27FC236}">
                <a16:creationId xmlns:a16="http://schemas.microsoft.com/office/drawing/2014/main" id="{A7927131-61E6-B9B4-C79F-6C9C037CED67}"/>
              </a:ext>
            </a:extLst>
          </p:cNvPr>
          <p:cNvSpPr txBox="1"/>
          <p:nvPr/>
        </p:nvSpPr>
        <p:spPr>
          <a:xfrm rot="21182610">
            <a:off x="461185" y="6861877"/>
            <a:ext cx="203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080046"/>
                </a:solidFill>
                <a:effectLst>
                  <a:glow rad="101600">
                    <a:schemeClr val="bg1">
                      <a:lumMod val="85000"/>
                      <a:alpha val="40000"/>
                    </a:schemeClr>
                  </a:glow>
                </a:effectLst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다크카카오맛</a:t>
            </a:r>
            <a:r>
              <a:rPr lang="ko-KR" altLang="en-US" dirty="0">
                <a:solidFill>
                  <a:srgbClr val="080046"/>
                </a:solidFill>
                <a:effectLst>
                  <a:glow rad="101600">
                    <a:schemeClr val="bg1">
                      <a:lumMod val="85000"/>
                      <a:alpha val="40000"/>
                    </a:schemeClr>
                  </a:glow>
                </a:effectLst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쿠키</a:t>
            </a:r>
          </a:p>
        </p:txBody>
      </p:sp>
      <p:sp>
        <p:nvSpPr>
          <p:cNvPr id="36" name="말풍선: 모서리가 둥근 사각형 35">
            <a:extLst>
              <a:ext uri="{FF2B5EF4-FFF2-40B4-BE49-F238E27FC236}">
                <a16:creationId xmlns:a16="http://schemas.microsoft.com/office/drawing/2014/main" id="{D96BE895-1BB8-9A5E-990C-EBBECA1F9C1D}"/>
              </a:ext>
            </a:extLst>
          </p:cNvPr>
          <p:cNvSpPr/>
          <p:nvPr/>
        </p:nvSpPr>
        <p:spPr>
          <a:xfrm>
            <a:off x="8900531" y="6283186"/>
            <a:ext cx="4264124" cy="1376637"/>
          </a:xfrm>
          <a:prstGeom prst="wedgeRoundRectCallout">
            <a:avLst>
              <a:gd name="adj1" fmla="val -44929"/>
              <a:gd name="adj2" fmla="val 6421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역시 </a:t>
            </a:r>
            <a:r>
              <a:rPr lang="en-US" altLang="ko-K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'</a:t>
            </a:r>
            <a:r>
              <a:rPr lang="ko-KR" alt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집단 지성</a:t>
            </a:r>
            <a:r>
              <a:rPr lang="en-US" altLang="ko-K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＇</a:t>
            </a:r>
            <a:r>
              <a:rPr lang="ko-KR" alt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 최고예요</a:t>
            </a:r>
            <a:r>
              <a:rPr lang="en-US" altLang="ko-K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</a:t>
            </a:r>
          </a:p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머리를 맞닿으면 혼자서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algn="ctr"/>
            <a:r>
              <a:rPr lang="ko-KR" alt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해결하지 못한 걸 해낼 수 있었어요</a:t>
            </a:r>
            <a:r>
              <a:rPr lang="en-US" altLang="ko-K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1EDD372-42FC-75ED-1260-38E512D97A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2627" y="7550934"/>
            <a:ext cx="1819858" cy="2176024"/>
          </a:xfrm>
          <a:prstGeom prst="rect">
            <a:avLst/>
          </a:prstGeom>
        </p:spPr>
      </p:pic>
      <p:sp>
        <p:nvSpPr>
          <p:cNvPr id="38" name="이름">
            <a:extLst>
              <a:ext uri="{FF2B5EF4-FFF2-40B4-BE49-F238E27FC236}">
                <a16:creationId xmlns:a16="http://schemas.microsoft.com/office/drawing/2014/main" id="{37EF30E3-22C3-F414-462B-5DA2AE206FBD}"/>
              </a:ext>
            </a:extLst>
          </p:cNvPr>
          <p:cNvSpPr txBox="1"/>
          <p:nvPr/>
        </p:nvSpPr>
        <p:spPr>
          <a:xfrm>
            <a:off x="10058211" y="8610755"/>
            <a:ext cx="1336467" cy="588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6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이지현</a:t>
            </a:r>
            <a:endParaRPr lang="en-US" sz="3600" dirty="0">
              <a:solidFill>
                <a:srgbClr val="152544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9" name="쿠키 이름">
            <a:extLst>
              <a:ext uri="{FF2B5EF4-FFF2-40B4-BE49-F238E27FC236}">
                <a16:creationId xmlns:a16="http://schemas.microsoft.com/office/drawing/2014/main" id="{91EE21D0-0825-B6DF-9C7F-F0CD19EC7350}"/>
              </a:ext>
            </a:extLst>
          </p:cNvPr>
          <p:cNvSpPr txBox="1"/>
          <p:nvPr/>
        </p:nvSpPr>
        <p:spPr>
          <a:xfrm rot="21182610">
            <a:off x="9387160" y="8307981"/>
            <a:ext cx="201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오이스터맛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쿠키</a:t>
            </a:r>
          </a:p>
        </p:txBody>
      </p: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B690D835-0F4F-0B07-5FAD-40F0EE5BCE62}"/>
              </a:ext>
            </a:extLst>
          </p:cNvPr>
          <p:cNvSpPr/>
          <p:nvPr/>
        </p:nvSpPr>
        <p:spPr>
          <a:xfrm flipH="1">
            <a:off x="9075186" y="3328653"/>
            <a:ext cx="6246109" cy="1150477"/>
          </a:xfrm>
          <a:prstGeom prst="wedgeRoundRectCallout">
            <a:avLst>
              <a:gd name="adj1" fmla="val -44929"/>
              <a:gd name="adj2" fmla="val 64211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4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46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혼자 코딩을 공부하는 것 보다</a:t>
            </a:r>
            <a:r>
              <a:rPr lang="en-US" altLang="ko-KR" sz="2000" dirty="0">
                <a:solidFill>
                  <a:srgbClr val="46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46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함께 소통하며 함께 하는 것의 중요성을 </a:t>
            </a:r>
            <a:r>
              <a:rPr lang="ko-KR" altLang="en-US" sz="2000" dirty="0" err="1">
                <a:solidFill>
                  <a:srgbClr val="46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알게되었습니다</a:t>
            </a:r>
            <a:r>
              <a:rPr lang="en-US" altLang="ko-KR" sz="2000" dirty="0">
                <a:solidFill>
                  <a:srgbClr val="46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sz="2000" dirty="0">
              <a:solidFill>
                <a:srgbClr val="460000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F053D37-BB74-5651-C694-537DBE1FB0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5063444" y="4407988"/>
            <a:ext cx="2194056" cy="1946341"/>
          </a:xfrm>
          <a:prstGeom prst="rect">
            <a:avLst/>
          </a:prstGeom>
        </p:spPr>
      </p:pic>
      <p:sp>
        <p:nvSpPr>
          <p:cNvPr id="42" name="이름">
            <a:extLst>
              <a:ext uri="{FF2B5EF4-FFF2-40B4-BE49-F238E27FC236}">
                <a16:creationId xmlns:a16="http://schemas.microsoft.com/office/drawing/2014/main" id="{5D15BD5C-3851-D8B2-82E8-F826E78C7386}"/>
              </a:ext>
            </a:extLst>
          </p:cNvPr>
          <p:cNvSpPr txBox="1"/>
          <p:nvPr/>
        </p:nvSpPr>
        <p:spPr>
          <a:xfrm>
            <a:off x="14142362" y="5364783"/>
            <a:ext cx="1336467" cy="588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600" dirty="0">
                <a:solidFill>
                  <a:schemeClr val="bg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김수미</a:t>
            </a:r>
            <a:endParaRPr lang="en-US" sz="36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3" name="쿠키 이름">
            <a:extLst>
              <a:ext uri="{FF2B5EF4-FFF2-40B4-BE49-F238E27FC236}">
                <a16:creationId xmlns:a16="http://schemas.microsoft.com/office/drawing/2014/main" id="{DE01BCB9-96C5-A07A-BE77-AEE2E272E8BF}"/>
              </a:ext>
            </a:extLst>
          </p:cNvPr>
          <p:cNvSpPr txBox="1"/>
          <p:nvPr/>
        </p:nvSpPr>
        <p:spPr>
          <a:xfrm rot="21182610">
            <a:off x="13061470" y="5054985"/>
            <a:ext cx="15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마카롱맛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쿠키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324100"/>
            <a:ext cx="16231689" cy="7467599"/>
            <a:chOff x="0" y="0"/>
            <a:chExt cx="18939511" cy="8713368"/>
          </a:xfrm>
        </p:grpSpPr>
        <p:sp>
          <p:nvSpPr>
            <p:cNvPr id="4" name="Freeform 4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832B4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7940" y="974090"/>
              <a:ext cx="18882360" cy="7739278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57150">
              <a:solidFill>
                <a:srgbClr val="152544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2531507" y="723900"/>
            <a:ext cx="1322498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ko-KR" altLang="en-US" sz="56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쿠키런</a:t>
            </a:r>
            <a:r>
              <a:rPr lang="ko-KR" altLang="en-US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홈페이지 계획</a:t>
            </a:r>
            <a:r>
              <a:rPr lang="en-US" altLang="ko-KR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, </a:t>
            </a:r>
            <a:r>
              <a:rPr lang="ko-KR" altLang="en-US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목적성</a:t>
            </a:r>
            <a:endParaRPr lang="en-US" sz="56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4087" y="1405419"/>
            <a:ext cx="10799825" cy="7579514"/>
          </a:xfrm>
          <a:custGeom>
            <a:avLst/>
            <a:gdLst/>
            <a:ahLst/>
            <a:cxnLst/>
            <a:rect l="l" t="t" r="r" b="b"/>
            <a:pathLst>
              <a:path w="10799825" h="7579514">
                <a:moveTo>
                  <a:pt x="0" y="0"/>
                </a:moveTo>
                <a:lnTo>
                  <a:pt x="10799826" y="0"/>
                </a:lnTo>
                <a:lnTo>
                  <a:pt x="10799826" y="7579513"/>
                </a:lnTo>
                <a:lnTo>
                  <a:pt x="0" y="757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DF672-CB50-E837-033D-168CF00B2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33" y="3799243"/>
            <a:ext cx="1395933" cy="1395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164524" y="4643743"/>
            <a:ext cx="7958952" cy="119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9600" u="none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감사합니다</a:t>
            </a:r>
            <a:r>
              <a:rPr lang="en-US" sz="9600" u="none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!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CF860F-3CEC-D485-CD6C-D1FEFE374DF0}"/>
              </a:ext>
            </a:extLst>
          </p:cNvPr>
          <p:cNvGrpSpPr>
            <a:grpSpLocks noChangeAspect="1"/>
          </p:cNvGrpSpPr>
          <p:nvPr/>
        </p:nvGrpSpPr>
        <p:grpSpPr>
          <a:xfrm>
            <a:off x="4114800" y="1714500"/>
            <a:ext cx="1491657" cy="226800"/>
            <a:chOff x="8915400" y="1377966"/>
            <a:chExt cx="1712210" cy="260334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72F5964-E08F-AE9F-5D87-ED0E2A97BFE2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64EEE72-62A6-B9C2-FF4B-385CF90F3437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6C1C5E3-1289-1BB5-E6DA-A018F905980E}"/>
                </a:ext>
              </a:extLst>
            </p:cNvPr>
            <p:cNvSpPr/>
            <p:nvPr/>
          </p:nvSpPr>
          <p:spPr>
            <a:xfrm>
              <a:off x="965576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3D2086F-D82E-7ACF-7619-29EB2DC37267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0EBD5A5-E0B5-5268-38FE-C4F98DEB442C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64A7570-AC97-7C71-23FD-18887F1173C0}"/>
              </a:ext>
            </a:extLst>
          </p:cNvPr>
          <p:cNvSpPr txBox="1"/>
          <p:nvPr/>
        </p:nvSpPr>
        <p:spPr>
          <a:xfrm>
            <a:off x="9448800" y="7581900"/>
            <a:ext cx="4800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66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코인정</a:t>
            </a:r>
            <a:r>
              <a:rPr lang="ko-KR" altLang="en-US" sz="6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마침</a:t>
            </a:r>
            <a:r>
              <a:rPr lang="en-US" altLang="ko-KR" sz="3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8149" y="5102385"/>
            <a:ext cx="13773943" cy="2363431"/>
            <a:chOff x="0" y="0"/>
            <a:chExt cx="10326821" cy="3151239"/>
          </a:xfrm>
          <a:solidFill>
            <a:srgbClr val="F3C141"/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06761" y="1396467"/>
              <a:ext cx="9020060" cy="175477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기존에 있는 홈페이지를 모방하고 따라하기보단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직접 설계하고 기획하면서 시행착오를 경험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55667" y="480352"/>
              <a:ext cx="9020060" cy="75966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코인정이 직접 설계하고 만든 웹사이트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76195" y="2535883"/>
            <a:ext cx="13777607" cy="2279474"/>
            <a:chOff x="0" y="0"/>
            <a:chExt cx="10328101" cy="3039296"/>
          </a:xfrm>
          <a:solidFill>
            <a:srgbClr val="F3C141"/>
          </a:solidFill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308041" y="1284524"/>
              <a:ext cx="9020060" cy="175477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쿠키런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게임의 웹페이지가 없고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좋은 캐릭터성을 가진 상품을 더욱 다듬어서 상품의 가치를 상승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56982" y="380358"/>
              <a:ext cx="9020060" cy="75966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쿠키런의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좋은 캐릭터성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78149" y="7700494"/>
            <a:ext cx="13773943" cy="2347745"/>
            <a:chOff x="0" y="0"/>
            <a:chExt cx="10326821" cy="3130326"/>
          </a:xfrm>
          <a:solidFill>
            <a:srgbClr val="F3C141"/>
          </a:solidFill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  <a:grpFill/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306761" y="1375552"/>
              <a:ext cx="9020060" cy="1754774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유저의 편의성을 위해 로딩시간 최소화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유저의 행동에 반응하여 이용자의 흥미유도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55667" y="459436"/>
              <a:ext cx="9020060" cy="759664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한페이지에서 유저에게 반응하는 페이지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62000" y="692012"/>
            <a:ext cx="654643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목적성</a:t>
            </a:r>
            <a:endParaRPr lang="en-US" sz="7200" dirty="0">
              <a:solidFill>
                <a:srgbClr val="FFFFFF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7854" y="3081187"/>
            <a:ext cx="764083" cy="764083"/>
            <a:chOff x="0" y="0"/>
            <a:chExt cx="1018777" cy="1018777"/>
          </a:xfrm>
          <a:solidFill>
            <a:schemeClr val="bg1"/>
          </a:solidFill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460000"/>
                  </a:solidFill>
                  <a:latin typeface="CookieRunOTF Bold" panose="020B0600000101010101" pitchFamily="34" charset="-127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9808" y="5554671"/>
            <a:ext cx="764083" cy="764083"/>
            <a:chOff x="0" y="0"/>
            <a:chExt cx="1018777" cy="1018777"/>
          </a:xfrm>
          <a:solidFill>
            <a:schemeClr val="bg1"/>
          </a:solidFill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460000"/>
                  </a:solidFill>
                  <a:latin typeface="CookieRunOTF Bold" panose="020B0600000101010101" pitchFamily="34" charset="-127"/>
                </a:rPr>
                <a:t>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17854" y="8118490"/>
            <a:ext cx="764083" cy="764083"/>
            <a:chOff x="0" y="0"/>
            <a:chExt cx="1018777" cy="1018777"/>
          </a:xfrm>
          <a:solidFill>
            <a:schemeClr val="bg1"/>
          </a:solidFill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460000"/>
                  </a:solidFill>
                  <a:latin typeface="CookieRunOTF Bold" panose="020B0600000101010101" pitchFamily="34" charset="-127"/>
                </a:rPr>
                <a:t>3</a:t>
              </a:r>
            </a:p>
          </p:txBody>
        </p:sp>
      </p:grpSp>
      <p:sp>
        <p:nvSpPr>
          <p:cNvPr id="39" name="TextBox 11">
            <a:extLst>
              <a:ext uri="{FF2B5EF4-FFF2-40B4-BE49-F238E27FC236}">
                <a16:creationId xmlns:a16="http://schemas.microsoft.com/office/drawing/2014/main" id="{8F1F9D89-BD7E-F3C2-29A1-FE99A1DFC6FE}"/>
              </a:ext>
            </a:extLst>
          </p:cNvPr>
          <p:cNvSpPr txBox="1"/>
          <p:nvPr/>
        </p:nvSpPr>
        <p:spPr>
          <a:xfrm>
            <a:off x="2695606" y="3390900"/>
            <a:ext cx="1752599" cy="491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🍫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9B55D708-5F92-7D3A-CEF8-DBD83F1AD120}"/>
              </a:ext>
            </a:extLst>
          </p:cNvPr>
          <p:cNvSpPr txBox="1"/>
          <p:nvPr/>
        </p:nvSpPr>
        <p:spPr>
          <a:xfrm>
            <a:off x="2762773" y="6015660"/>
            <a:ext cx="175259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🍫</a:t>
            </a:r>
            <a:endParaRPr lang="en-US" altLang="ko-KR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F419141D-6404-F144-3091-3E8DD9188B88}"/>
              </a:ext>
            </a:extLst>
          </p:cNvPr>
          <p:cNvSpPr txBox="1"/>
          <p:nvPr/>
        </p:nvSpPr>
        <p:spPr>
          <a:xfrm>
            <a:off x="2772298" y="8552401"/>
            <a:ext cx="175259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🍫</a:t>
            </a:r>
            <a:endParaRPr lang="en-US" altLang="ko-KR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82346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97432" y="2320186"/>
            <a:ext cx="6437680" cy="5944552"/>
            <a:chOff x="0" y="0"/>
            <a:chExt cx="3084415" cy="20108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554430" y="3086100"/>
            <a:ext cx="5599682" cy="11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innerHTML.1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6" name="Freeform 16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76C03E82-884C-EAA3-0B2E-78E36E152D59}"/>
              </a:ext>
            </a:extLst>
          </p:cNvPr>
          <p:cNvSpPr txBox="1"/>
          <p:nvPr/>
        </p:nvSpPr>
        <p:spPr>
          <a:xfrm>
            <a:off x="762000" y="692012"/>
            <a:ext cx="83820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변환 방식</a:t>
            </a:r>
            <a:endParaRPr lang="en-US" sz="7200" dirty="0">
              <a:solidFill>
                <a:srgbClr val="FFFFFF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1BD242-CCF2-FA66-151C-7C3A029FB6FE}"/>
              </a:ext>
            </a:extLst>
          </p:cNvPr>
          <p:cNvGrpSpPr/>
          <p:nvPr/>
        </p:nvGrpSpPr>
        <p:grpSpPr>
          <a:xfrm>
            <a:off x="1386163" y="2632288"/>
            <a:ext cx="1712210" cy="260334"/>
            <a:chOff x="8915400" y="1377966"/>
            <a:chExt cx="1712210" cy="260334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EBF89CD-0053-B0E5-A6B6-9AB4725B4B3F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2614F9A1-AEE8-278F-8279-BA1E2A825465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C6D83C8-963F-65B5-FF08-201DD55CE24A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A5D31DB-0277-8A1C-D6E4-F056D80C199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2554FB76-6CDE-771B-03F7-BFFBA8EEE990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6BC7B68-01B6-A0E8-297D-5307B859D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868" y="4272614"/>
            <a:ext cx="4502528" cy="3411290"/>
          </a:xfrm>
          <a:prstGeom prst="rect">
            <a:avLst/>
          </a:prstGeom>
        </p:spPr>
      </p:pic>
      <p:sp>
        <p:nvSpPr>
          <p:cNvPr id="26" name="Freeform 2">
            <a:extLst>
              <a:ext uri="{FF2B5EF4-FFF2-40B4-BE49-F238E27FC236}">
                <a16:creationId xmlns:a16="http://schemas.microsoft.com/office/drawing/2014/main" id="{FA29788F-3575-CDB8-9243-3EFA350BF7A6}"/>
              </a:ext>
            </a:extLst>
          </p:cNvPr>
          <p:cNvSpPr/>
          <p:nvPr/>
        </p:nvSpPr>
        <p:spPr>
          <a:xfrm>
            <a:off x="8229600" y="4914900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844C3F32-A3D4-E1B1-5389-057E2D0FF4A8}"/>
              </a:ext>
            </a:extLst>
          </p:cNvPr>
          <p:cNvGrpSpPr/>
          <p:nvPr/>
        </p:nvGrpSpPr>
        <p:grpSpPr>
          <a:xfrm>
            <a:off x="9723796" y="2320186"/>
            <a:ext cx="6437680" cy="5944552"/>
            <a:chOff x="0" y="0"/>
            <a:chExt cx="3084415" cy="20108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190D1E1-2E24-88A5-A047-894488C2739C}"/>
                </a:ext>
              </a:extLst>
            </p:cNvPr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13">
            <a:extLst>
              <a:ext uri="{FF2B5EF4-FFF2-40B4-BE49-F238E27FC236}">
                <a16:creationId xmlns:a16="http://schemas.microsoft.com/office/drawing/2014/main" id="{FB394B22-6E47-5B6B-B2BB-37609FEFF26B}"/>
              </a:ext>
            </a:extLst>
          </p:cNvPr>
          <p:cNvSpPr txBox="1"/>
          <p:nvPr/>
        </p:nvSpPr>
        <p:spPr>
          <a:xfrm>
            <a:off x="10180793" y="3086100"/>
            <a:ext cx="6045445" cy="11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innerHTML.2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56AF864-C96F-09A3-2041-D627DA5D741B}"/>
              </a:ext>
            </a:extLst>
          </p:cNvPr>
          <p:cNvGrpSpPr/>
          <p:nvPr/>
        </p:nvGrpSpPr>
        <p:grpSpPr>
          <a:xfrm>
            <a:off x="10012527" y="2632288"/>
            <a:ext cx="1712210" cy="260334"/>
            <a:chOff x="8915400" y="1377966"/>
            <a:chExt cx="1712210" cy="260334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7A252503-F136-66DE-CE45-3973036F98B1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2BBBA4F-2F8C-7E29-71D9-22F508963AFC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DCA9013E-012F-5A14-D8B8-AC3C5993C0F1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CAAB9D0-06F8-B724-67B7-08C4398039B3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4B19DE45-D2A3-D945-4E92-C49700D42B8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62BE137-D60E-3F0D-1AF6-EE20B56C8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5457" y="4253564"/>
            <a:ext cx="5318677" cy="3505200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5432882" y="8046264"/>
            <a:ext cx="10397538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6289067" y="8267700"/>
            <a:ext cx="6910589" cy="78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 전환하는 방식이 아닌 내부 데이터를 동적으로 변경 함으로써 자연스럽고 빠른 페이지 전환</a:t>
            </a:r>
            <a:endParaRPr lang="en-US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F4102156-A8A2-A09A-1AEB-98F9FBAB0291}"/>
              </a:ext>
            </a:extLst>
          </p:cNvPr>
          <p:cNvSpPr txBox="1"/>
          <p:nvPr/>
        </p:nvSpPr>
        <p:spPr>
          <a:xfrm>
            <a:off x="8372396" y="5036933"/>
            <a:ext cx="454187" cy="462691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63"/>
              </a:lnSpc>
              <a:spcBef>
                <a:spcPct val="0"/>
              </a:spcBef>
            </a:pPr>
            <a:r>
              <a:rPr lang="en-US" sz="2818" u="none" dirty="0">
                <a:solidFill>
                  <a:srgbClr val="152544"/>
                </a:solidFill>
                <a:latin typeface="CookieRunOTF Bold" panose="020B0600000101010101" pitchFamily="34" charset="-127"/>
              </a:rPr>
              <a:t>&gt;</a:t>
            </a:r>
          </a:p>
        </p:txBody>
      </p:sp>
      <p:grpSp>
        <p:nvGrpSpPr>
          <p:cNvPr id="24" name="왼 화살표">
            <a:extLst>
              <a:ext uri="{FF2B5EF4-FFF2-40B4-BE49-F238E27FC236}">
                <a16:creationId xmlns:a16="http://schemas.microsoft.com/office/drawing/2014/main" id="{91B5B691-9882-AB79-0D62-85E8801EAB44}"/>
              </a:ext>
            </a:extLst>
          </p:cNvPr>
          <p:cNvGrpSpPr/>
          <p:nvPr/>
        </p:nvGrpSpPr>
        <p:grpSpPr>
          <a:xfrm>
            <a:off x="16998439" y="8995323"/>
            <a:ext cx="706759" cy="706759"/>
            <a:chOff x="16129883" y="9019972"/>
            <a:chExt cx="706759" cy="706759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B70355D6-CD3D-F9E6-7738-25E496F40FD5}"/>
                </a:ext>
              </a:extLst>
            </p:cNvPr>
            <p:cNvSpPr/>
            <p:nvPr/>
          </p:nvSpPr>
          <p:spPr>
            <a:xfrm>
              <a:off x="16129883" y="9019972"/>
              <a:ext cx="706759" cy="706759"/>
            </a:xfrm>
            <a:custGeom>
              <a:avLst/>
              <a:gdLst/>
              <a:ahLst/>
              <a:cxnLst/>
              <a:rect l="l" t="t" r="r" b="b"/>
              <a:pathLst>
                <a:path w="706759" h="706759">
                  <a:moveTo>
                    <a:pt x="0" y="0"/>
                  </a:moveTo>
                  <a:lnTo>
                    <a:pt x="706759" y="0"/>
                  </a:lnTo>
                  <a:lnTo>
                    <a:pt x="706759" y="706760"/>
                  </a:lnTo>
                  <a:lnTo>
                    <a:pt x="0" y="706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 anchor="ctr"/>
            <a:lstStyle/>
            <a:p>
              <a:pPr algn="ctr"/>
              <a:endParaRPr lang="ko-KR" altLang="en-US" sz="4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30">
              <a:extLst>
                <a:ext uri="{FF2B5EF4-FFF2-40B4-BE49-F238E27FC236}">
                  <a16:creationId xmlns:a16="http://schemas.microsoft.com/office/drawing/2014/main" id="{F168473E-ED10-9608-5939-F7D3B2E4683F}"/>
                </a:ext>
              </a:extLst>
            </p:cNvPr>
            <p:cNvSpPr txBox="1"/>
            <p:nvPr/>
          </p:nvSpPr>
          <p:spPr>
            <a:xfrm>
              <a:off x="16272679" y="9142005"/>
              <a:ext cx="454187" cy="462691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152544"/>
                  </a:solidFill>
                  <a:latin typeface="CookieRunOTF Bold" panose="020B0600000101010101" pitchFamily="34" charset="-127"/>
                </a:rPr>
                <a:t>&gt;</a:t>
              </a:r>
            </a:p>
          </p:txBody>
        </p:sp>
      </p:grpSp>
      <p:grpSp>
        <p:nvGrpSpPr>
          <p:cNvPr id="36" name="오른 화살표">
            <a:extLst>
              <a:ext uri="{FF2B5EF4-FFF2-40B4-BE49-F238E27FC236}">
                <a16:creationId xmlns:a16="http://schemas.microsoft.com/office/drawing/2014/main" id="{9ABB3080-C051-E17A-210A-8DC37A319647}"/>
              </a:ext>
            </a:extLst>
          </p:cNvPr>
          <p:cNvGrpSpPr/>
          <p:nvPr/>
        </p:nvGrpSpPr>
        <p:grpSpPr>
          <a:xfrm>
            <a:off x="675320" y="8984932"/>
            <a:ext cx="706759" cy="706759"/>
            <a:chOff x="16129883" y="9019972"/>
            <a:chExt cx="706759" cy="706759"/>
          </a:xfrm>
        </p:grpSpPr>
        <p:sp>
          <p:nvSpPr>
            <p:cNvPr id="37" name="Freeform 2">
              <a:extLst>
                <a:ext uri="{FF2B5EF4-FFF2-40B4-BE49-F238E27FC236}">
                  <a16:creationId xmlns:a16="http://schemas.microsoft.com/office/drawing/2014/main" id="{1E8FFDCA-02F7-0A30-D75D-D96D56DB471D}"/>
                </a:ext>
              </a:extLst>
            </p:cNvPr>
            <p:cNvSpPr/>
            <p:nvPr/>
          </p:nvSpPr>
          <p:spPr>
            <a:xfrm>
              <a:off x="16129883" y="9019972"/>
              <a:ext cx="706759" cy="706759"/>
            </a:xfrm>
            <a:custGeom>
              <a:avLst/>
              <a:gdLst/>
              <a:ahLst/>
              <a:cxnLst/>
              <a:rect l="l" t="t" r="r" b="b"/>
              <a:pathLst>
                <a:path w="706759" h="706759">
                  <a:moveTo>
                    <a:pt x="0" y="0"/>
                  </a:moveTo>
                  <a:lnTo>
                    <a:pt x="706759" y="0"/>
                  </a:lnTo>
                  <a:lnTo>
                    <a:pt x="706759" y="706760"/>
                  </a:lnTo>
                  <a:lnTo>
                    <a:pt x="0" y="706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 anchor="ctr"/>
            <a:lstStyle/>
            <a:p>
              <a:pPr algn="ctr"/>
              <a:endParaRPr lang="ko-KR" altLang="en-US" sz="4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0">
              <a:extLst>
                <a:ext uri="{FF2B5EF4-FFF2-40B4-BE49-F238E27FC236}">
                  <a16:creationId xmlns:a16="http://schemas.microsoft.com/office/drawing/2014/main" id="{7BA24842-BFC3-352C-AC5A-CB6BAE771E66}"/>
                </a:ext>
              </a:extLst>
            </p:cNvPr>
            <p:cNvSpPr txBox="1"/>
            <p:nvPr/>
          </p:nvSpPr>
          <p:spPr>
            <a:xfrm>
              <a:off x="16230418" y="9155860"/>
              <a:ext cx="454187" cy="462691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152544"/>
                  </a:solidFill>
                  <a:latin typeface="CookieRunOTF Bold" panose="020B0600000101010101" pitchFamily="34" charset="-127"/>
                </a:rPr>
                <a:t>&lt;</a:t>
              </a:r>
              <a:endParaRPr lang="en-US" sz="2818" u="none" dirty="0">
                <a:solidFill>
                  <a:srgbClr val="152544"/>
                </a:solidFill>
                <a:latin typeface="CookieRun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111366" y="1409700"/>
            <a:ext cx="9242433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</a:t>
            </a:r>
            <a:endParaRPr lang="en-US" altLang="ko-KR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내부 전환 방식의 효과</a:t>
            </a:r>
            <a:endParaRPr lang="en-US" sz="7200" dirty="0">
              <a:solidFill>
                <a:srgbClr val="152544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9B1D53-E1EA-80F3-4CCB-49442C6E44D5}"/>
              </a:ext>
            </a:extLst>
          </p:cNvPr>
          <p:cNvGrpSpPr/>
          <p:nvPr/>
        </p:nvGrpSpPr>
        <p:grpSpPr>
          <a:xfrm>
            <a:off x="2514600" y="1018935"/>
            <a:ext cx="1712210" cy="260334"/>
            <a:chOff x="8915400" y="1377966"/>
            <a:chExt cx="1712210" cy="260334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6E371A-47C1-70CC-6A92-8194431D7360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8D90D49-B381-1DD7-3AD2-DA7C33A859AB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304464E-7D74-9BDF-3A94-C6F7C123FC33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241C598-14D4-240E-DF1E-CAF44D6F453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6B7688D-F959-6B00-101D-E978360175D3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4E1E76FA-6679-4355-E24C-533DFDC75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33553"/>
              </p:ext>
            </p:extLst>
          </p:nvPr>
        </p:nvGraphicFramePr>
        <p:xfrm>
          <a:off x="1620988" y="3924300"/>
          <a:ext cx="14990612" cy="4967708"/>
        </p:xfrm>
        <a:graphic>
          <a:graphicData uri="http://schemas.openxmlformats.org/drawingml/2006/table">
            <a:tbl>
              <a:tblPr/>
              <a:tblGrid>
                <a:gridCol w="214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1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1516">
                  <a:extLst>
                    <a:ext uri="{9D8B030D-6E8A-4147-A177-3AD203B41FA5}">
                      <a16:colId xmlns:a16="http://schemas.microsoft.com/office/drawing/2014/main" val="3921443775"/>
                    </a:ext>
                  </a:extLst>
                </a:gridCol>
                <a:gridCol w="214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1516">
                  <a:extLst>
                    <a:ext uri="{9D8B030D-6E8A-4147-A177-3AD203B41FA5}">
                      <a16:colId xmlns:a16="http://schemas.microsoft.com/office/drawing/2014/main" val="1983150721"/>
                    </a:ext>
                  </a:extLst>
                </a:gridCol>
                <a:gridCol w="2141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5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0975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52544"/>
                          </a:solidFill>
                          <a:effectLst/>
                          <a:uLnTx/>
                          <a:uFillTx/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  <a:cs typeface="+mn-cs"/>
                        </a:rPr>
                        <a:t>분류</a:t>
                      </a:r>
                      <a:endParaRPr lang="en-US" sz="1000" dirty="0"/>
                    </a:p>
                  </a:txBody>
                  <a:tcPr marL="176360" marR="176360" marT="176360" marB="17636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index</a:t>
                      </a:r>
                      <a:endParaRPr lang="en-US" sz="17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30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제품 목록</a:t>
                      </a:r>
                      <a:endParaRPr lang="en-US" sz="1700" dirty="0"/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30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제품 상세</a:t>
                      </a:r>
                      <a:endParaRPr lang="en-US" sz="1700" dirty="0"/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434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500" dirty="0">
                          <a:solidFill>
                            <a:schemeClr val="tx2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500" dirty="0">
                        <a:solidFill>
                          <a:schemeClr val="tx2"/>
                        </a:solidFill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500" dirty="0">
                          <a:solidFill>
                            <a:schemeClr val="tx2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500" dirty="0">
                        <a:solidFill>
                          <a:schemeClr val="tx2"/>
                        </a:solidFill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500" dirty="0">
                          <a:solidFill>
                            <a:schemeClr val="tx2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500" dirty="0">
                        <a:solidFill>
                          <a:schemeClr val="tx2"/>
                        </a:solidFill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500" dirty="0">
                          <a:solidFill>
                            <a:schemeClr val="tx2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500" dirty="0">
                        <a:solidFill>
                          <a:schemeClr val="tx2"/>
                        </a:solidFill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500" dirty="0">
                          <a:solidFill>
                            <a:schemeClr val="tx2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500" dirty="0">
                        <a:solidFill>
                          <a:schemeClr val="tx2"/>
                        </a:solidFill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500" dirty="0">
                          <a:solidFill>
                            <a:schemeClr val="tx2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500" dirty="0">
                        <a:solidFill>
                          <a:schemeClr val="tx2"/>
                        </a:solidFill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347912"/>
                  </a:ext>
                </a:extLst>
              </a:tr>
              <a:tr h="102786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sz="1500" dirty="0"/>
                    </a:p>
                  </a:txBody>
                  <a:tcPr marL="176360" marR="176360" marT="176360" marB="17636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652ms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782ms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1523ms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0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587ms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0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86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5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altLang="ko-KR" sz="1500" dirty="0"/>
                    </a:p>
                  </a:txBody>
                  <a:tcPr marL="176360" marR="176360" marT="176360" marB="17636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500" dirty="0">
                          <a:latin typeface="CookieRunOTF Regular" panose="020B0600000101010101" pitchFamily="34" charset="-127"/>
                        </a:rPr>
                        <a:t>523ms</a:t>
                      </a:r>
                      <a:endParaRPr lang="en-US" sz="1500" dirty="0">
                        <a:latin typeface="CookieRunOTF Regular" panose="020B0600000101010101" pitchFamily="34" charset="-127"/>
                      </a:endParaRP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876ms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1612ms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0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623ms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0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3</a:t>
                      </a:r>
                      <a:r>
                        <a:rPr lang="ko-KR" altLang="en-US" sz="15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altLang="ko-KR" sz="1000" dirty="0"/>
                    </a:p>
                  </a:txBody>
                  <a:tcPr marL="176360" marR="176360" marT="176360" marB="17636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CookieRunOTF Regular" panose="020B0600000101010101" pitchFamily="34" charset="-127"/>
                        </a:rPr>
                        <a:t>923ms</a:t>
                      </a:r>
                    </a:p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500" dirty="0">
                        <a:latin typeface="CookieRunOTF Regular" panose="020B0600000101010101" pitchFamily="34" charset="-127"/>
                      </a:endParaRP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447ms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872ms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0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487ms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00" dirty="0">
                          <a:latin typeface="CookieRunOTF Regular" panose="020B0600000101010101" pitchFamily="34" charset="-127"/>
                        </a:rPr>
                        <a:t>0</a:t>
                      </a:r>
                    </a:p>
                  </a:txBody>
                  <a:tcPr marL="176360" marR="176360" marT="176360" marB="17636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43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9B1D53-E1EA-80F3-4CCB-49442C6E44D5}"/>
              </a:ext>
            </a:extLst>
          </p:cNvPr>
          <p:cNvGrpSpPr/>
          <p:nvPr/>
        </p:nvGrpSpPr>
        <p:grpSpPr>
          <a:xfrm>
            <a:off x="2514600" y="1018935"/>
            <a:ext cx="1712210" cy="260334"/>
            <a:chOff x="8915400" y="1377966"/>
            <a:chExt cx="1712210" cy="260334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6E371A-47C1-70CC-6A92-8194431D7360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8D90D49-B381-1DD7-3AD2-DA7C33A859AB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304464E-7D74-9BDF-3A94-C6F7C123FC33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241C598-14D4-240E-DF1E-CAF44D6F453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6B7688D-F959-6B00-101D-E978360175D3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2953CB8-A5D5-F19A-0ED5-4851A4A4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72" y="2718876"/>
            <a:ext cx="2524728" cy="6549189"/>
          </a:xfrm>
          <a:prstGeom prst="rect">
            <a:avLst/>
          </a:prstGeom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F09482D7-851B-EE62-9131-516A045D2EF9}"/>
              </a:ext>
            </a:extLst>
          </p:cNvPr>
          <p:cNvSpPr txBox="1"/>
          <p:nvPr/>
        </p:nvSpPr>
        <p:spPr>
          <a:xfrm>
            <a:off x="1371600" y="1354459"/>
            <a:ext cx="1051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8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🫓  </a:t>
            </a:r>
            <a:r>
              <a:rPr lang="ko-KR" altLang="en-US" sz="4800" dirty="0">
                <a:latin typeface="CookieRunOTF Bold" panose="020B0600000101010101" charset="-127"/>
                <a:ea typeface="CookieRunOTF Bold" panose="020B0600000101010101" charset="-127"/>
              </a:rPr>
              <a:t>데이터를 기준으로 작성되는 홈페이지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CF2F23-A598-649E-E7C1-464940E5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74" y="2747598"/>
            <a:ext cx="4648200" cy="4490760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9DD3DB-2715-49C8-F52A-5611C6E7A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0" y="2728255"/>
            <a:ext cx="4519177" cy="4510103"/>
          </a:xfrm>
          <a:prstGeom prst="rect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4E8935-7DD2-2839-4E9D-64F696DA9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6403985"/>
            <a:ext cx="3733800" cy="2836531"/>
          </a:xfrm>
          <a:prstGeom prst="rect">
            <a:avLst/>
          </a:prstGeom>
          <a:ln w="76200">
            <a:solidFill>
              <a:srgbClr val="832B42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3BC4F7-1C0C-3B55-E707-408F723D313D}"/>
              </a:ext>
            </a:extLst>
          </p:cNvPr>
          <p:cNvCxnSpPr>
            <a:cxnSpLocks/>
          </p:cNvCxnSpPr>
          <p:nvPr/>
        </p:nvCxnSpPr>
        <p:spPr>
          <a:xfrm flipV="1">
            <a:off x="3490477" y="2728255"/>
            <a:ext cx="2023897" cy="434045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38AD4A9-AAA0-8BEF-BACA-6C4CE4977731}"/>
              </a:ext>
            </a:extLst>
          </p:cNvPr>
          <p:cNvCxnSpPr>
            <a:cxnSpLocks/>
          </p:cNvCxnSpPr>
          <p:nvPr/>
        </p:nvCxnSpPr>
        <p:spPr>
          <a:xfrm flipV="1">
            <a:off x="3619500" y="2718876"/>
            <a:ext cx="7300477" cy="10530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0A56D5-6FDE-BBF9-5701-0837F48CE604}"/>
              </a:ext>
            </a:extLst>
          </p:cNvPr>
          <p:cNvCxnSpPr>
            <a:cxnSpLocks/>
          </p:cNvCxnSpPr>
          <p:nvPr/>
        </p:nvCxnSpPr>
        <p:spPr>
          <a:xfrm>
            <a:off x="3139472" y="6210300"/>
            <a:ext cx="6027907" cy="3030216"/>
          </a:xfrm>
          <a:prstGeom prst="straightConnector1">
            <a:avLst/>
          </a:prstGeom>
          <a:ln w="76200">
            <a:solidFill>
              <a:srgbClr val="832B4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65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098" y="647700"/>
            <a:ext cx="16649700" cy="8991600"/>
            <a:chOff x="0" y="0"/>
            <a:chExt cx="3107605" cy="304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7605" cy="3045216"/>
            </a:xfrm>
            <a:prstGeom prst="roundRect">
              <a:avLst/>
            </a:prstGeom>
            <a:solidFill>
              <a:srgbClr val="FFFFFF"/>
            </a:solidFill>
          </p:spPr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9B1D53-E1EA-80F3-4CCB-49442C6E44D5}"/>
              </a:ext>
            </a:extLst>
          </p:cNvPr>
          <p:cNvGrpSpPr/>
          <p:nvPr/>
        </p:nvGrpSpPr>
        <p:grpSpPr>
          <a:xfrm>
            <a:off x="2514600" y="1018935"/>
            <a:ext cx="1712210" cy="260334"/>
            <a:chOff x="8915400" y="1377966"/>
            <a:chExt cx="1712210" cy="260334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6E371A-47C1-70CC-6A92-8194431D7360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8D90D49-B381-1DD7-3AD2-DA7C33A859AB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304464E-7D74-9BDF-3A94-C6F7C123FC33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241C598-14D4-240E-DF1E-CAF44D6F453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6B7688D-F959-6B00-101D-E978360175D3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6" name="TextBox 22">
            <a:extLst>
              <a:ext uri="{FF2B5EF4-FFF2-40B4-BE49-F238E27FC236}">
                <a16:creationId xmlns:a16="http://schemas.microsoft.com/office/drawing/2014/main" id="{F09482D7-851B-EE62-9131-516A045D2EF9}"/>
              </a:ext>
            </a:extLst>
          </p:cNvPr>
          <p:cNvSpPr txBox="1"/>
          <p:nvPr/>
        </p:nvSpPr>
        <p:spPr>
          <a:xfrm>
            <a:off x="1371600" y="1354459"/>
            <a:ext cx="10515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8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🫓  </a:t>
            </a:r>
            <a:r>
              <a:rPr lang="ko-KR" altLang="en-US" sz="4800" dirty="0">
                <a:latin typeface="CookieRunOTF Bold" panose="020B0600000101010101" charset="-127"/>
                <a:ea typeface="CookieRunOTF Bold" panose="020B0600000101010101" charset="-127"/>
              </a:rPr>
              <a:t>데이터를 기준으로 작성되는 홈페이지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681007-0D49-8D61-F30A-3D61B2CA8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98" y="3548051"/>
            <a:ext cx="5643604" cy="319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88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TM04033923[[fn=깊이]]</Template>
  <TotalTime>1446</TotalTime>
  <Words>809</Words>
  <Application>Microsoft Office PowerPoint</Application>
  <PresentationFormat>사용자 지정</PresentationFormat>
  <Paragraphs>226</Paragraphs>
  <Slides>40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CookieRunOTF Bold</vt:lpstr>
      <vt:lpstr>Arial</vt:lpstr>
      <vt:lpstr>Calibri</vt:lpstr>
      <vt:lpstr>맑은 고딕</vt:lpstr>
      <vt:lpstr>CookieRunOTF Regular</vt:lpstr>
      <vt:lpstr>a고딕15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cp:lastModifiedBy>Moonsuk Choi</cp:lastModifiedBy>
  <cp:revision>3</cp:revision>
  <dcterms:created xsi:type="dcterms:W3CDTF">2006-08-16T00:00:00Z</dcterms:created>
  <dcterms:modified xsi:type="dcterms:W3CDTF">2023-11-30T07:02:34Z</dcterms:modified>
  <dc:identifier>DAF1OLUSgA8</dc:identifier>
</cp:coreProperties>
</file>